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sldIdLst>
    <p:sldId id="275" r:id="rId2"/>
    <p:sldId id="256" r:id="rId3"/>
    <p:sldId id="310" r:id="rId4"/>
    <p:sldId id="313" r:id="rId5"/>
    <p:sldId id="299" r:id="rId6"/>
    <p:sldId id="300" r:id="rId7"/>
    <p:sldId id="312" r:id="rId8"/>
    <p:sldId id="301" r:id="rId9"/>
    <p:sldId id="274" r:id="rId10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12" autoAdjust="0"/>
    <p:restoredTop sz="94671" autoAdjust="0"/>
  </p:normalViewPr>
  <p:slideViewPr>
    <p:cSldViewPr>
      <p:cViewPr>
        <p:scale>
          <a:sx n="77" d="100"/>
          <a:sy n="77" d="100"/>
        </p:scale>
        <p:origin x="-117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BBCAD2-91E9-45F6-A273-65C79BF8B07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C17D22D2-C321-4C49-BDB5-9DE8F7FD4A01}">
      <dgm:prSet custT="1"/>
      <dgm:spPr/>
      <dgm:t>
        <a:bodyPr/>
        <a:lstStyle/>
        <a:p>
          <a:pPr algn="ctr" rtl="1"/>
          <a:r>
            <a:rPr lang="ar-EG" sz="2000" b="1" dirty="0" smtClean="0"/>
            <a:t>عندما يتم اتصال بين شخص وأخر حول موضوع ما ،فان جذور هذا الموضوع تبدأ فى النمو.</a:t>
          </a:r>
          <a:endParaRPr lang="ar-EG" sz="2000" dirty="0"/>
        </a:p>
      </dgm:t>
    </dgm:pt>
    <dgm:pt modelId="{C652F243-DF75-4ADA-B228-0ABD85DCB05A}" type="parTrans" cxnId="{45897DAD-DB22-4958-A624-0F583AD10749}">
      <dgm:prSet/>
      <dgm:spPr/>
      <dgm:t>
        <a:bodyPr/>
        <a:lstStyle/>
        <a:p>
          <a:pPr rtl="1"/>
          <a:endParaRPr lang="ar-EG"/>
        </a:p>
      </dgm:t>
    </dgm:pt>
    <dgm:pt modelId="{8185914C-6CE3-4B01-A542-1F8C2FD4590D}" type="sibTrans" cxnId="{45897DAD-DB22-4958-A624-0F583AD10749}">
      <dgm:prSet/>
      <dgm:spPr/>
      <dgm:t>
        <a:bodyPr/>
        <a:lstStyle/>
        <a:p>
          <a:pPr rtl="1"/>
          <a:endParaRPr lang="ar-EG"/>
        </a:p>
      </dgm:t>
    </dgm:pt>
    <dgm:pt modelId="{17C653C2-1B79-4317-A3FE-BBB20BCD3C5E}">
      <dgm:prSet custT="1"/>
      <dgm:spPr/>
      <dgm:t>
        <a:bodyPr/>
        <a:lstStyle/>
        <a:p>
          <a:pPr algn="ctr" rtl="1"/>
          <a:r>
            <a:rPr lang="ar-EG" sz="2000" b="1" dirty="0" smtClean="0"/>
            <a:t>تصبح المناقشة عامة ويظهر الموضوع على السطح ويأخذ شكلا ما.</a:t>
          </a:r>
          <a:endParaRPr lang="ar-EG" sz="2000" dirty="0"/>
        </a:p>
      </dgm:t>
    </dgm:pt>
    <dgm:pt modelId="{4ECA4BB2-3347-4512-8F98-9E5014ADFBFD}" type="parTrans" cxnId="{DD403C0A-20AF-402E-8DFD-FCBA163B1205}">
      <dgm:prSet/>
      <dgm:spPr/>
      <dgm:t>
        <a:bodyPr/>
        <a:lstStyle/>
        <a:p>
          <a:pPr rtl="1"/>
          <a:endParaRPr lang="ar-EG"/>
        </a:p>
      </dgm:t>
    </dgm:pt>
    <dgm:pt modelId="{E81900E5-4404-40AF-90DA-139A4ADBBCCB}" type="sibTrans" cxnId="{DD403C0A-20AF-402E-8DFD-FCBA163B1205}">
      <dgm:prSet/>
      <dgm:spPr/>
      <dgm:t>
        <a:bodyPr/>
        <a:lstStyle/>
        <a:p>
          <a:pPr rtl="1"/>
          <a:endParaRPr lang="ar-EG"/>
        </a:p>
      </dgm:t>
    </dgm:pt>
    <dgm:pt modelId="{610F842B-08C9-4181-B0B7-7A6C5D5116BE}">
      <dgm:prSet custT="1"/>
      <dgm:spPr/>
      <dgm:t>
        <a:bodyPr/>
        <a:lstStyle/>
        <a:p>
          <a:pPr algn="ctr" rtl="1"/>
          <a:r>
            <a:rPr lang="ar-EG" sz="2000" b="1" dirty="0" smtClean="0"/>
            <a:t>يتولى الموضوع بعد ذلك مجموعة من المفكرين.</a:t>
          </a:r>
          <a:endParaRPr lang="ar-EG" sz="2000" dirty="0"/>
        </a:p>
      </dgm:t>
    </dgm:pt>
    <dgm:pt modelId="{465DBCB0-C48C-49BD-ADE8-26AA0BF8CD5E}" type="parTrans" cxnId="{339B7E87-1321-414E-883E-90D0C1FBBBFC}">
      <dgm:prSet/>
      <dgm:spPr/>
      <dgm:t>
        <a:bodyPr/>
        <a:lstStyle/>
        <a:p>
          <a:pPr rtl="1"/>
          <a:endParaRPr lang="ar-EG"/>
        </a:p>
      </dgm:t>
    </dgm:pt>
    <dgm:pt modelId="{F9C41A30-9933-403A-B5A7-4903D44EE2F5}" type="sibTrans" cxnId="{339B7E87-1321-414E-883E-90D0C1FBBBFC}">
      <dgm:prSet/>
      <dgm:spPr/>
      <dgm:t>
        <a:bodyPr/>
        <a:lstStyle/>
        <a:p>
          <a:pPr rtl="1"/>
          <a:endParaRPr lang="ar-EG"/>
        </a:p>
      </dgm:t>
    </dgm:pt>
    <dgm:pt modelId="{110827E5-E2B1-46C6-AB98-499E63908497}">
      <dgm:prSet custT="1"/>
      <dgm:spPr/>
      <dgm:t>
        <a:bodyPr/>
        <a:lstStyle/>
        <a:p>
          <a:pPr algn="ctr" rtl="1"/>
          <a:r>
            <a:rPr lang="ar-EG" sz="2000" b="1" dirty="0" smtClean="0"/>
            <a:t>ثم يأتى دور قادة المجموعة حيث يتبنون الموضوع.</a:t>
          </a:r>
          <a:endParaRPr lang="ar-EG" sz="2000" dirty="0"/>
        </a:p>
      </dgm:t>
    </dgm:pt>
    <dgm:pt modelId="{4F028596-8000-4B9B-8D66-47F786D684A3}" type="parTrans" cxnId="{801081D9-3C0A-459A-989B-58941B3C2A58}">
      <dgm:prSet/>
      <dgm:spPr/>
      <dgm:t>
        <a:bodyPr/>
        <a:lstStyle/>
        <a:p>
          <a:pPr rtl="1"/>
          <a:endParaRPr lang="ar-EG"/>
        </a:p>
      </dgm:t>
    </dgm:pt>
    <dgm:pt modelId="{0DCF8946-0FB5-421C-AEB6-C48EC0731F44}" type="sibTrans" cxnId="{801081D9-3C0A-459A-989B-58941B3C2A58}">
      <dgm:prSet/>
      <dgm:spPr/>
      <dgm:t>
        <a:bodyPr/>
        <a:lstStyle/>
        <a:p>
          <a:pPr rtl="1"/>
          <a:endParaRPr lang="ar-EG"/>
        </a:p>
      </dgm:t>
    </dgm:pt>
    <dgm:pt modelId="{6F0044F0-C32D-4BC5-9097-294CCF07DF3B}">
      <dgm:prSet custT="1"/>
      <dgm:spPr/>
      <dgm:t>
        <a:bodyPr/>
        <a:lstStyle/>
        <a:p>
          <a:pPr algn="ctr" rtl="1"/>
          <a:r>
            <a:rPr lang="ar-EG" sz="2000" b="1" dirty="0" smtClean="0"/>
            <a:t>ثم يأتى بعد ذلك دور وسائل الإعلام،والوكالات المتخصصة فى التغيير وفى دراسة الرأى ومتابعته.</a:t>
          </a:r>
          <a:endParaRPr lang="ar-EG" sz="2000" dirty="0"/>
        </a:p>
      </dgm:t>
    </dgm:pt>
    <dgm:pt modelId="{5E5C376F-B413-4B7B-A228-58C90FFE8424}" type="parTrans" cxnId="{5A1F22F4-F4A1-4D54-9B7F-E6E1CA5919DA}">
      <dgm:prSet/>
      <dgm:spPr/>
      <dgm:t>
        <a:bodyPr/>
        <a:lstStyle/>
        <a:p>
          <a:pPr rtl="1"/>
          <a:endParaRPr lang="ar-EG"/>
        </a:p>
      </dgm:t>
    </dgm:pt>
    <dgm:pt modelId="{F826DEE8-627C-48C9-BB95-ABFB20BD0C0F}" type="sibTrans" cxnId="{5A1F22F4-F4A1-4D54-9B7F-E6E1CA5919DA}">
      <dgm:prSet/>
      <dgm:spPr/>
      <dgm:t>
        <a:bodyPr/>
        <a:lstStyle/>
        <a:p>
          <a:pPr rtl="1"/>
          <a:endParaRPr lang="ar-EG"/>
        </a:p>
      </dgm:t>
    </dgm:pt>
    <dgm:pt modelId="{CC9BE4A2-24FE-48C1-ADAC-38329800F363}">
      <dgm:prSet custT="1"/>
      <dgm:spPr/>
      <dgm:t>
        <a:bodyPr/>
        <a:lstStyle/>
        <a:p>
          <a:pPr algn="ctr" rtl="1"/>
          <a:r>
            <a:rPr lang="ar-EG" sz="1800" b="1" dirty="0" smtClean="0"/>
            <a:t>يتم بعد هذا تبسيط الأفكار ووضعها فى صورة عامة بحيث يستطيع الرجل العادى أو رجل الشارع فهمها.</a:t>
          </a:r>
          <a:endParaRPr lang="ar-EG" sz="1800" dirty="0"/>
        </a:p>
      </dgm:t>
    </dgm:pt>
    <dgm:pt modelId="{6DD6081C-86AE-4FEE-AAB2-727889F71547}" type="parTrans" cxnId="{49194D7F-25DA-469C-A70A-8B76F897C259}">
      <dgm:prSet/>
      <dgm:spPr/>
      <dgm:t>
        <a:bodyPr/>
        <a:lstStyle/>
        <a:p>
          <a:pPr rtl="1"/>
          <a:endParaRPr lang="ar-EG"/>
        </a:p>
      </dgm:t>
    </dgm:pt>
    <dgm:pt modelId="{580A774B-5F8F-4401-B971-22C5E2192D9B}" type="sibTrans" cxnId="{49194D7F-25DA-469C-A70A-8B76F897C259}">
      <dgm:prSet/>
      <dgm:spPr/>
      <dgm:t>
        <a:bodyPr/>
        <a:lstStyle/>
        <a:p>
          <a:pPr rtl="1"/>
          <a:endParaRPr lang="ar-EG"/>
        </a:p>
      </dgm:t>
    </dgm:pt>
    <dgm:pt modelId="{2EEE3EE6-1D57-455A-8353-B7FFABBFCF56}">
      <dgm:prSet custT="1"/>
      <dgm:spPr/>
      <dgm:t>
        <a:bodyPr/>
        <a:lstStyle/>
        <a:p>
          <a:pPr algn="ctr" rtl="1"/>
          <a:r>
            <a:rPr lang="ar-EG" sz="1800" b="1" dirty="0" smtClean="0"/>
            <a:t>بعد كل هذا يصبح الموضوع محل انتباه كثير من الناس.-</a:t>
          </a:r>
          <a:endParaRPr lang="ar-EG" sz="1800" dirty="0"/>
        </a:p>
      </dgm:t>
    </dgm:pt>
    <dgm:pt modelId="{461212AE-54DE-4416-B023-18A7835E5E7E}" type="parTrans" cxnId="{3EB3D405-EA17-4948-A6F1-FD19FFB48347}">
      <dgm:prSet/>
      <dgm:spPr/>
      <dgm:t>
        <a:bodyPr/>
        <a:lstStyle/>
        <a:p>
          <a:pPr rtl="1"/>
          <a:endParaRPr lang="ar-EG"/>
        </a:p>
      </dgm:t>
    </dgm:pt>
    <dgm:pt modelId="{CCA98410-4AA5-45EF-9836-80867FAE5316}" type="sibTrans" cxnId="{3EB3D405-EA17-4948-A6F1-FD19FFB48347}">
      <dgm:prSet/>
      <dgm:spPr/>
      <dgm:t>
        <a:bodyPr/>
        <a:lstStyle/>
        <a:p>
          <a:pPr rtl="1"/>
          <a:endParaRPr lang="ar-EG"/>
        </a:p>
      </dgm:t>
    </dgm:pt>
    <dgm:pt modelId="{C6DA4E7D-58C7-42CC-9346-21F444102762}">
      <dgm:prSet custT="1"/>
      <dgm:spPr/>
      <dgm:t>
        <a:bodyPr/>
        <a:lstStyle/>
        <a:p>
          <a:pPr algn="ctr" rtl="1"/>
          <a:r>
            <a:rPr lang="ar-EG" sz="1800" b="1" dirty="0" smtClean="0"/>
            <a:t>فى النهاية  يدخل الموضوع العام فى نطاق القانون أو العادات الاجتماعية.</a:t>
          </a:r>
          <a:endParaRPr lang="ar-EG" sz="1800" dirty="0"/>
        </a:p>
      </dgm:t>
    </dgm:pt>
    <dgm:pt modelId="{E600DAE3-DC27-47B4-B817-BBF367968A07}" type="parTrans" cxnId="{98C08ADC-3942-43E3-890D-5DEC5B8145E5}">
      <dgm:prSet/>
      <dgm:spPr/>
      <dgm:t>
        <a:bodyPr/>
        <a:lstStyle/>
        <a:p>
          <a:pPr rtl="1"/>
          <a:endParaRPr lang="ar-EG"/>
        </a:p>
      </dgm:t>
    </dgm:pt>
    <dgm:pt modelId="{ED6D0282-C87C-4F4E-96B3-5118AE696A10}" type="sibTrans" cxnId="{98C08ADC-3942-43E3-890D-5DEC5B8145E5}">
      <dgm:prSet/>
      <dgm:spPr/>
      <dgm:t>
        <a:bodyPr/>
        <a:lstStyle/>
        <a:p>
          <a:pPr rtl="1"/>
          <a:endParaRPr lang="ar-EG"/>
        </a:p>
      </dgm:t>
    </dgm:pt>
    <dgm:pt modelId="{9EC398F5-F28E-4BA2-A97E-889916A5AD55}">
      <dgm:prSet custT="1"/>
      <dgm:spPr/>
      <dgm:t>
        <a:bodyPr/>
        <a:lstStyle/>
        <a:p>
          <a:pPr algn="ctr" rtl="1"/>
          <a:r>
            <a:rPr lang="ar-EG" sz="1800" b="1" dirty="0" smtClean="0"/>
            <a:t>بعد هذا تزداد المناقشة وجها لوجه بين الأفراد فى عملية دائرية.</a:t>
          </a:r>
          <a:endParaRPr lang="ar-EG" sz="1800" dirty="0"/>
        </a:p>
      </dgm:t>
    </dgm:pt>
    <dgm:pt modelId="{FF7FBB65-69E4-44C9-BD7A-CD7D0C64E96D}" type="parTrans" cxnId="{3B8D6B0E-9C04-49F7-904D-C13756070C16}">
      <dgm:prSet/>
      <dgm:spPr/>
    </dgm:pt>
    <dgm:pt modelId="{CBE165E4-2F18-4901-8771-36AB0688CAAE}" type="sibTrans" cxnId="{3B8D6B0E-9C04-49F7-904D-C13756070C16}">
      <dgm:prSet/>
      <dgm:spPr/>
    </dgm:pt>
    <dgm:pt modelId="{94091D1E-3149-4718-8F3E-2189E106D2C9}" type="pres">
      <dgm:prSet presAssocID="{F4BBCAD2-91E9-45F6-A273-65C79BF8B07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2A1DA3C5-D57A-4115-94DE-566F2B7ABD47}" type="pres">
      <dgm:prSet presAssocID="{C17D22D2-C321-4C49-BDB5-9DE8F7FD4A01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A0DCF4BA-99BE-4124-9B2E-FCDB8A9CA5F9}" type="pres">
      <dgm:prSet presAssocID="{8185914C-6CE3-4B01-A542-1F8C2FD4590D}" presName="spacer" presStyleCnt="0"/>
      <dgm:spPr/>
    </dgm:pt>
    <dgm:pt modelId="{9029D3DA-ACE8-4DD1-8D8A-F4370E34C8EC}" type="pres">
      <dgm:prSet presAssocID="{17C653C2-1B79-4317-A3FE-BBB20BCD3C5E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CFABBB32-B963-441F-B3E7-E671690C3D37}" type="pres">
      <dgm:prSet presAssocID="{E81900E5-4404-40AF-90DA-139A4ADBBCCB}" presName="spacer" presStyleCnt="0"/>
      <dgm:spPr/>
    </dgm:pt>
    <dgm:pt modelId="{F95B3367-F5E5-4B07-81AE-F8ECC69DD8E0}" type="pres">
      <dgm:prSet presAssocID="{610F842B-08C9-4181-B0B7-7A6C5D5116BE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E0A3F78D-DC17-451B-8B14-BEF4AA6A9E14}" type="pres">
      <dgm:prSet presAssocID="{F9C41A30-9933-403A-B5A7-4903D44EE2F5}" presName="spacer" presStyleCnt="0"/>
      <dgm:spPr/>
    </dgm:pt>
    <dgm:pt modelId="{2C954FFC-7FB5-4A72-91CC-B17EA1A7A3C1}" type="pres">
      <dgm:prSet presAssocID="{110827E5-E2B1-46C6-AB98-499E63908497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017F75D3-4F0D-4D17-A536-72F28AE39C08}" type="pres">
      <dgm:prSet presAssocID="{0DCF8946-0FB5-421C-AEB6-C48EC0731F44}" presName="spacer" presStyleCnt="0"/>
      <dgm:spPr/>
    </dgm:pt>
    <dgm:pt modelId="{E9289774-0DF7-469B-BD69-E473A7721D1D}" type="pres">
      <dgm:prSet presAssocID="{6F0044F0-C32D-4BC5-9097-294CCF07DF3B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6F5FCE15-A415-476C-A630-8AC91AB2B5F4}" type="pres">
      <dgm:prSet presAssocID="{F826DEE8-627C-48C9-BB95-ABFB20BD0C0F}" presName="spacer" presStyleCnt="0"/>
      <dgm:spPr/>
    </dgm:pt>
    <dgm:pt modelId="{20F6503B-C3F4-4A81-ADA5-4E23CBFFE464}" type="pres">
      <dgm:prSet presAssocID="{CC9BE4A2-24FE-48C1-ADAC-38329800F363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2E9A87F4-7A07-4E1F-B280-645431F59528}" type="pres">
      <dgm:prSet presAssocID="{580A774B-5F8F-4401-B971-22C5E2192D9B}" presName="spacer" presStyleCnt="0"/>
      <dgm:spPr/>
    </dgm:pt>
    <dgm:pt modelId="{70A3A9C8-7EE6-4DD1-BF9B-6BD68DF0C760}" type="pres">
      <dgm:prSet presAssocID="{2EEE3EE6-1D57-455A-8353-B7FFABBFCF56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D7221314-7491-4EDC-B603-EF95178E0B9A}" type="pres">
      <dgm:prSet presAssocID="{CCA98410-4AA5-45EF-9836-80867FAE5316}" presName="spacer" presStyleCnt="0"/>
      <dgm:spPr/>
    </dgm:pt>
    <dgm:pt modelId="{12A14A2C-7CB1-483D-B31B-EC7743AEC655}" type="pres">
      <dgm:prSet presAssocID="{9EC398F5-F28E-4BA2-A97E-889916A5AD55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3286E32C-32A8-47CA-969D-303CF66F023C}" type="pres">
      <dgm:prSet presAssocID="{CBE165E4-2F18-4901-8771-36AB0688CAAE}" presName="spacer" presStyleCnt="0"/>
      <dgm:spPr/>
    </dgm:pt>
    <dgm:pt modelId="{78CB0329-8F71-4C8A-85E9-7C67EAD515E3}" type="pres">
      <dgm:prSet presAssocID="{C6DA4E7D-58C7-42CC-9346-21F444102762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4BE1AE5F-FDF5-47E6-B343-95605D08C0CE}" type="presOf" srcId="{17C653C2-1B79-4317-A3FE-BBB20BCD3C5E}" destId="{9029D3DA-ACE8-4DD1-8D8A-F4370E34C8EC}" srcOrd="0" destOrd="0" presId="urn:microsoft.com/office/officeart/2005/8/layout/vList2"/>
    <dgm:cxn modelId="{49194D7F-25DA-469C-A70A-8B76F897C259}" srcId="{F4BBCAD2-91E9-45F6-A273-65C79BF8B076}" destId="{CC9BE4A2-24FE-48C1-ADAC-38329800F363}" srcOrd="5" destOrd="0" parTransId="{6DD6081C-86AE-4FEE-AAB2-727889F71547}" sibTransId="{580A774B-5F8F-4401-B971-22C5E2192D9B}"/>
    <dgm:cxn modelId="{45897DAD-DB22-4958-A624-0F583AD10749}" srcId="{F4BBCAD2-91E9-45F6-A273-65C79BF8B076}" destId="{C17D22D2-C321-4C49-BDB5-9DE8F7FD4A01}" srcOrd="0" destOrd="0" parTransId="{C652F243-DF75-4ADA-B228-0ABD85DCB05A}" sibTransId="{8185914C-6CE3-4B01-A542-1F8C2FD4590D}"/>
    <dgm:cxn modelId="{B046A6B1-1989-4509-BA5E-4B9C305384C2}" type="presOf" srcId="{F4BBCAD2-91E9-45F6-A273-65C79BF8B076}" destId="{94091D1E-3149-4718-8F3E-2189E106D2C9}" srcOrd="0" destOrd="0" presId="urn:microsoft.com/office/officeart/2005/8/layout/vList2"/>
    <dgm:cxn modelId="{370807D7-2033-4E1D-8E8C-51876DB99B97}" type="presOf" srcId="{C6DA4E7D-58C7-42CC-9346-21F444102762}" destId="{78CB0329-8F71-4C8A-85E9-7C67EAD515E3}" srcOrd="0" destOrd="0" presId="urn:microsoft.com/office/officeart/2005/8/layout/vList2"/>
    <dgm:cxn modelId="{615DCE32-DFA2-4125-B502-AF9BE315993C}" type="presOf" srcId="{610F842B-08C9-4181-B0B7-7A6C5D5116BE}" destId="{F95B3367-F5E5-4B07-81AE-F8ECC69DD8E0}" srcOrd="0" destOrd="0" presId="urn:microsoft.com/office/officeart/2005/8/layout/vList2"/>
    <dgm:cxn modelId="{339B7E87-1321-414E-883E-90D0C1FBBBFC}" srcId="{F4BBCAD2-91E9-45F6-A273-65C79BF8B076}" destId="{610F842B-08C9-4181-B0B7-7A6C5D5116BE}" srcOrd="2" destOrd="0" parTransId="{465DBCB0-C48C-49BD-ADE8-26AA0BF8CD5E}" sibTransId="{F9C41A30-9933-403A-B5A7-4903D44EE2F5}"/>
    <dgm:cxn modelId="{75153494-0E2D-42DC-989D-2E27B002AE12}" type="presOf" srcId="{CC9BE4A2-24FE-48C1-ADAC-38329800F363}" destId="{20F6503B-C3F4-4A81-ADA5-4E23CBFFE464}" srcOrd="0" destOrd="0" presId="urn:microsoft.com/office/officeart/2005/8/layout/vList2"/>
    <dgm:cxn modelId="{5A1F22F4-F4A1-4D54-9B7F-E6E1CA5919DA}" srcId="{F4BBCAD2-91E9-45F6-A273-65C79BF8B076}" destId="{6F0044F0-C32D-4BC5-9097-294CCF07DF3B}" srcOrd="4" destOrd="0" parTransId="{5E5C376F-B413-4B7B-A228-58C90FFE8424}" sibTransId="{F826DEE8-627C-48C9-BB95-ABFB20BD0C0F}"/>
    <dgm:cxn modelId="{98C08ADC-3942-43E3-890D-5DEC5B8145E5}" srcId="{F4BBCAD2-91E9-45F6-A273-65C79BF8B076}" destId="{C6DA4E7D-58C7-42CC-9346-21F444102762}" srcOrd="8" destOrd="0" parTransId="{E600DAE3-DC27-47B4-B817-BBF367968A07}" sibTransId="{ED6D0282-C87C-4F4E-96B3-5118AE696A10}"/>
    <dgm:cxn modelId="{DD403C0A-20AF-402E-8DFD-FCBA163B1205}" srcId="{F4BBCAD2-91E9-45F6-A273-65C79BF8B076}" destId="{17C653C2-1B79-4317-A3FE-BBB20BCD3C5E}" srcOrd="1" destOrd="0" parTransId="{4ECA4BB2-3347-4512-8F98-9E5014ADFBFD}" sibTransId="{E81900E5-4404-40AF-90DA-139A4ADBBCCB}"/>
    <dgm:cxn modelId="{EC138A51-1688-4A54-AB9F-CB5D32BB095B}" type="presOf" srcId="{C17D22D2-C321-4C49-BDB5-9DE8F7FD4A01}" destId="{2A1DA3C5-D57A-4115-94DE-566F2B7ABD47}" srcOrd="0" destOrd="0" presId="urn:microsoft.com/office/officeart/2005/8/layout/vList2"/>
    <dgm:cxn modelId="{3EB3D405-EA17-4948-A6F1-FD19FFB48347}" srcId="{F4BBCAD2-91E9-45F6-A273-65C79BF8B076}" destId="{2EEE3EE6-1D57-455A-8353-B7FFABBFCF56}" srcOrd="6" destOrd="0" parTransId="{461212AE-54DE-4416-B023-18A7835E5E7E}" sibTransId="{CCA98410-4AA5-45EF-9836-80867FAE5316}"/>
    <dgm:cxn modelId="{3B8D6B0E-9C04-49F7-904D-C13756070C16}" srcId="{F4BBCAD2-91E9-45F6-A273-65C79BF8B076}" destId="{9EC398F5-F28E-4BA2-A97E-889916A5AD55}" srcOrd="7" destOrd="0" parTransId="{FF7FBB65-69E4-44C9-BD7A-CD7D0C64E96D}" sibTransId="{CBE165E4-2F18-4901-8771-36AB0688CAAE}"/>
    <dgm:cxn modelId="{FAA3417B-9E46-418E-8A1F-EA84191B744F}" type="presOf" srcId="{2EEE3EE6-1D57-455A-8353-B7FFABBFCF56}" destId="{70A3A9C8-7EE6-4DD1-BF9B-6BD68DF0C760}" srcOrd="0" destOrd="0" presId="urn:microsoft.com/office/officeart/2005/8/layout/vList2"/>
    <dgm:cxn modelId="{7E13FAA8-F17C-4208-9BC6-CB2BA9D7269B}" type="presOf" srcId="{110827E5-E2B1-46C6-AB98-499E63908497}" destId="{2C954FFC-7FB5-4A72-91CC-B17EA1A7A3C1}" srcOrd="0" destOrd="0" presId="urn:microsoft.com/office/officeart/2005/8/layout/vList2"/>
    <dgm:cxn modelId="{801081D9-3C0A-459A-989B-58941B3C2A58}" srcId="{F4BBCAD2-91E9-45F6-A273-65C79BF8B076}" destId="{110827E5-E2B1-46C6-AB98-499E63908497}" srcOrd="3" destOrd="0" parTransId="{4F028596-8000-4B9B-8D66-47F786D684A3}" sibTransId="{0DCF8946-0FB5-421C-AEB6-C48EC0731F44}"/>
    <dgm:cxn modelId="{441ECE5F-D6A2-4BE4-952C-DB91AA7E15C0}" type="presOf" srcId="{6F0044F0-C32D-4BC5-9097-294CCF07DF3B}" destId="{E9289774-0DF7-469B-BD69-E473A7721D1D}" srcOrd="0" destOrd="0" presId="urn:microsoft.com/office/officeart/2005/8/layout/vList2"/>
    <dgm:cxn modelId="{7AEA5B2B-1AD7-4478-9E2F-F3F9FDB0C12F}" type="presOf" srcId="{9EC398F5-F28E-4BA2-A97E-889916A5AD55}" destId="{12A14A2C-7CB1-483D-B31B-EC7743AEC655}" srcOrd="0" destOrd="0" presId="urn:microsoft.com/office/officeart/2005/8/layout/vList2"/>
    <dgm:cxn modelId="{75F7808F-1F68-44FD-81DB-3E7A1170E80C}" type="presParOf" srcId="{94091D1E-3149-4718-8F3E-2189E106D2C9}" destId="{2A1DA3C5-D57A-4115-94DE-566F2B7ABD47}" srcOrd="0" destOrd="0" presId="urn:microsoft.com/office/officeart/2005/8/layout/vList2"/>
    <dgm:cxn modelId="{6777C03F-4834-4A6E-A857-B02449F03DA4}" type="presParOf" srcId="{94091D1E-3149-4718-8F3E-2189E106D2C9}" destId="{A0DCF4BA-99BE-4124-9B2E-FCDB8A9CA5F9}" srcOrd="1" destOrd="0" presId="urn:microsoft.com/office/officeart/2005/8/layout/vList2"/>
    <dgm:cxn modelId="{461EE0C9-26BD-467C-98CF-C9CA7F96DA82}" type="presParOf" srcId="{94091D1E-3149-4718-8F3E-2189E106D2C9}" destId="{9029D3DA-ACE8-4DD1-8D8A-F4370E34C8EC}" srcOrd="2" destOrd="0" presId="urn:microsoft.com/office/officeart/2005/8/layout/vList2"/>
    <dgm:cxn modelId="{0710850A-4A58-426F-AB6B-104E1B12A445}" type="presParOf" srcId="{94091D1E-3149-4718-8F3E-2189E106D2C9}" destId="{CFABBB32-B963-441F-B3E7-E671690C3D37}" srcOrd="3" destOrd="0" presId="urn:microsoft.com/office/officeart/2005/8/layout/vList2"/>
    <dgm:cxn modelId="{1DCAA59E-1495-4D8D-82E5-AAF3A48FE98F}" type="presParOf" srcId="{94091D1E-3149-4718-8F3E-2189E106D2C9}" destId="{F95B3367-F5E5-4B07-81AE-F8ECC69DD8E0}" srcOrd="4" destOrd="0" presId="urn:microsoft.com/office/officeart/2005/8/layout/vList2"/>
    <dgm:cxn modelId="{FB76C75B-44E1-4CCB-B2D7-FC421782AFAE}" type="presParOf" srcId="{94091D1E-3149-4718-8F3E-2189E106D2C9}" destId="{E0A3F78D-DC17-451B-8B14-BEF4AA6A9E14}" srcOrd="5" destOrd="0" presId="urn:microsoft.com/office/officeart/2005/8/layout/vList2"/>
    <dgm:cxn modelId="{F5DDF9FF-4C75-4652-823D-466CDCC65A73}" type="presParOf" srcId="{94091D1E-3149-4718-8F3E-2189E106D2C9}" destId="{2C954FFC-7FB5-4A72-91CC-B17EA1A7A3C1}" srcOrd="6" destOrd="0" presId="urn:microsoft.com/office/officeart/2005/8/layout/vList2"/>
    <dgm:cxn modelId="{C69C0505-33CF-454E-A35F-1EC9DA251ECE}" type="presParOf" srcId="{94091D1E-3149-4718-8F3E-2189E106D2C9}" destId="{017F75D3-4F0D-4D17-A536-72F28AE39C08}" srcOrd="7" destOrd="0" presId="urn:microsoft.com/office/officeart/2005/8/layout/vList2"/>
    <dgm:cxn modelId="{E05D7A65-DFC8-41FE-AA41-FF6DD40B7CF1}" type="presParOf" srcId="{94091D1E-3149-4718-8F3E-2189E106D2C9}" destId="{E9289774-0DF7-469B-BD69-E473A7721D1D}" srcOrd="8" destOrd="0" presId="urn:microsoft.com/office/officeart/2005/8/layout/vList2"/>
    <dgm:cxn modelId="{91322ECC-751E-422A-9946-D13F27DDD9BD}" type="presParOf" srcId="{94091D1E-3149-4718-8F3E-2189E106D2C9}" destId="{6F5FCE15-A415-476C-A630-8AC91AB2B5F4}" srcOrd="9" destOrd="0" presId="urn:microsoft.com/office/officeart/2005/8/layout/vList2"/>
    <dgm:cxn modelId="{EE42B8E0-B7BA-481D-8DC1-084A651FE565}" type="presParOf" srcId="{94091D1E-3149-4718-8F3E-2189E106D2C9}" destId="{20F6503B-C3F4-4A81-ADA5-4E23CBFFE464}" srcOrd="10" destOrd="0" presId="urn:microsoft.com/office/officeart/2005/8/layout/vList2"/>
    <dgm:cxn modelId="{7C67DBDD-69F1-44F3-8DD4-A48B0D42BC00}" type="presParOf" srcId="{94091D1E-3149-4718-8F3E-2189E106D2C9}" destId="{2E9A87F4-7A07-4E1F-B280-645431F59528}" srcOrd="11" destOrd="0" presId="urn:microsoft.com/office/officeart/2005/8/layout/vList2"/>
    <dgm:cxn modelId="{9F6B212F-8DC4-4146-832D-82A65279E71E}" type="presParOf" srcId="{94091D1E-3149-4718-8F3E-2189E106D2C9}" destId="{70A3A9C8-7EE6-4DD1-BF9B-6BD68DF0C760}" srcOrd="12" destOrd="0" presId="urn:microsoft.com/office/officeart/2005/8/layout/vList2"/>
    <dgm:cxn modelId="{414D81F4-73F6-4CF6-97E4-CFBCA770D3D7}" type="presParOf" srcId="{94091D1E-3149-4718-8F3E-2189E106D2C9}" destId="{D7221314-7491-4EDC-B603-EF95178E0B9A}" srcOrd="13" destOrd="0" presId="urn:microsoft.com/office/officeart/2005/8/layout/vList2"/>
    <dgm:cxn modelId="{C694C7E5-A67D-4216-8EBD-0F641F00FA4F}" type="presParOf" srcId="{94091D1E-3149-4718-8F3E-2189E106D2C9}" destId="{12A14A2C-7CB1-483D-B31B-EC7743AEC655}" srcOrd="14" destOrd="0" presId="urn:microsoft.com/office/officeart/2005/8/layout/vList2"/>
    <dgm:cxn modelId="{83EF48E6-2629-47A6-9A88-EB0791E1D727}" type="presParOf" srcId="{94091D1E-3149-4718-8F3E-2189E106D2C9}" destId="{3286E32C-32A8-47CA-969D-303CF66F023C}" srcOrd="15" destOrd="0" presId="urn:microsoft.com/office/officeart/2005/8/layout/vList2"/>
    <dgm:cxn modelId="{8AFE6A7C-DED7-482A-B009-8AEA89469FD9}" type="presParOf" srcId="{94091D1E-3149-4718-8F3E-2189E106D2C9}" destId="{78CB0329-8F71-4C8A-85E9-7C67EAD515E3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6DCFFA-2973-4D52-9623-B28E1BE4B953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</dgm:pt>
    <dgm:pt modelId="{900A3BDF-3616-462D-A1B6-87014286866E}">
      <dgm:prSet phldrT="[Text]"/>
      <dgm:spPr/>
      <dgm:t>
        <a:bodyPr/>
        <a:lstStyle/>
        <a:p>
          <a:pPr algn="ctr" rtl="1"/>
          <a:r>
            <a:rPr lang="ar-EG" b="1" dirty="0" smtClean="0"/>
            <a:t>مرحلة البلورة والتركيز</a:t>
          </a:r>
          <a:endParaRPr lang="ar-EG" b="1" dirty="0"/>
        </a:p>
      </dgm:t>
    </dgm:pt>
    <dgm:pt modelId="{EE1C1E80-F82D-4258-8E7A-A5A844D8D138}" type="sibTrans" cxnId="{75D811BD-E14D-43DD-A094-EDDAA7CD78D1}">
      <dgm:prSet/>
      <dgm:spPr/>
      <dgm:t>
        <a:bodyPr/>
        <a:lstStyle/>
        <a:p>
          <a:pPr rtl="1"/>
          <a:endParaRPr lang="ar-EG"/>
        </a:p>
      </dgm:t>
    </dgm:pt>
    <dgm:pt modelId="{FEC4F057-C8E5-4650-8B5C-91DDCC961C44}" type="parTrans" cxnId="{75D811BD-E14D-43DD-A094-EDDAA7CD78D1}">
      <dgm:prSet/>
      <dgm:spPr/>
      <dgm:t>
        <a:bodyPr/>
        <a:lstStyle/>
        <a:p>
          <a:pPr rtl="1"/>
          <a:endParaRPr lang="ar-EG"/>
        </a:p>
      </dgm:t>
    </dgm:pt>
    <dgm:pt modelId="{F8925515-B12F-436F-98BD-829BFC6EA6E3}">
      <dgm:prSet phldrT="[Text]"/>
      <dgm:spPr/>
      <dgm:t>
        <a:bodyPr/>
        <a:lstStyle/>
        <a:p>
          <a:pPr algn="ctr" rtl="1"/>
          <a:r>
            <a:rPr lang="ar-EG" b="1" dirty="0" smtClean="0"/>
            <a:t>مرحلة الصراع</a:t>
          </a:r>
          <a:endParaRPr lang="ar-EG" b="1" dirty="0"/>
        </a:p>
      </dgm:t>
    </dgm:pt>
    <dgm:pt modelId="{8905FBB7-BB45-46EA-8D39-D7AF8F6EDBC6}" type="sibTrans" cxnId="{11561CB4-955E-409A-B704-271BB9F94D39}">
      <dgm:prSet/>
      <dgm:spPr/>
      <dgm:t>
        <a:bodyPr/>
        <a:lstStyle/>
        <a:p>
          <a:pPr rtl="1"/>
          <a:endParaRPr lang="ar-EG"/>
        </a:p>
      </dgm:t>
    </dgm:pt>
    <dgm:pt modelId="{78C8DD56-15EB-4F62-8A72-E89F56CD4E9A}" type="parTrans" cxnId="{11561CB4-955E-409A-B704-271BB9F94D39}">
      <dgm:prSet/>
      <dgm:spPr/>
      <dgm:t>
        <a:bodyPr/>
        <a:lstStyle/>
        <a:p>
          <a:pPr rtl="1"/>
          <a:endParaRPr lang="ar-EG"/>
        </a:p>
      </dgm:t>
    </dgm:pt>
    <dgm:pt modelId="{9A0AF8BB-C5B5-4D80-8349-367CE5E458CD}">
      <dgm:prSet phldrT="[Text]"/>
      <dgm:spPr/>
      <dgm:t>
        <a:bodyPr/>
        <a:lstStyle/>
        <a:p>
          <a:pPr algn="ctr" rtl="1"/>
          <a:r>
            <a:rPr lang="ar-EG" b="1" dirty="0" smtClean="0"/>
            <a:t>مرحلة المناقشة الاستطلاعية</a:t>
          </a:r>
          <a:endParaRPr lang="ar-EG" b="1" dirty="0"/>
        </a:p>
      </dgm:t>
    </dgm:pt>
    <dgm:pt modelId="{B6EF3DBB-BE3A-4481-98EB-2B2F7F2DE812}" type="sibTrans" cxnId="{88367C35-2C0D-4761-8EF0-53D62114206B}">
      <dgm:prSet/>
      <dgm:spPr/>
      <dgm:t>
        <a:bodyPr/>
        <a:lstStyle/>
        <a:p>
          <a:pPr rtl="1"/>
          <a:endParaRPr lang="ar-EG"/>
        </a:p>
      </dgm:t>
    </dgm:pt>
    <dgm:pt modelId="{EE07A832-1C81-4FE6-95D8-32ECE725AA73}" type="parTrans" cxnId="{88367C35-2C0D-4761-8EF0-53D62114206B}">
      <dgm:prSet/>
      <dgm:spPr/>
      <dgm:t>
        <a:bodyPr/>
        <a:lstStyle/>
        <a:p>
          <a:pPr rtl="1"/>
          <a:endParaRPr lang="ar-EG"/>
        </a:p>
      </dgm:t>
    </dgm:pt>
    <dgm:pt modelId="{8975007A-3168-4C32-ACB5-6B671FEB62EE}">
      <dgm:prSet phldrT="[Text]"/>
      <dgm:spPr/>
      <dgm:t>
        <a:bodyPr/>
        <a:lstStyle/>
        <a:p>
          <a:pPr algn="ctr" rtl="1"/>
          <a:r>
            <a:rPr lang="ar-EG" b="1" dirty="0" smtClean="0"/>
            <a:t>مرحلة إدراك المشكلة</a:t>
          </a:r>
          <a:endParaRPr lang="ar-EG" b="1" dirty="0"/>
        </a:p>
      </dgm:t>
    </dgm:pt>
    <dgm:pt modelId="{879EEE57-8312-445D-9650-182185828FCF}" type="sibTrans" cxnId="{0316C3A7-57D0-4DA1-9A2E-74C51829E30F}">
      <dgm:prSet/>
      <dgm:spPr/>
      <dgm:t>
        <a:bodyPr/>
        <a:lstStyle/>
        <a:p>
          <a:pPr rtl="1"/>
          <a:endParaRPr lang="ar-EG"/>
        </a:p>
      </dgm:t>
    </dgm:pt>
    <dgm:pt modelId="{C09883C7-3B62-43B3-8127-19D675725AB9}" type="parTrans" cxnId="{0316C3A7-57D0-4DA1-9A2E-74C51829E30F}">
      <dgm:prSet/>
      <dgm:spPr/>
      <dgm:t>
        <a:bodyPr/>
        <a:lstStyle/>
        <a:p>
          <a:pPr rtl="1"/>
          <a:endParaRPr lang="ar-EG"/>
        </a:p>
      </dgm:t>
    </dgm:pt>
    <dgm:pt modelId="{69410C6D-944C-4B47-8B80-095A8F9D9386}">
      <dgm:prSet phldrT="[Text]"/>
      <dgm:spPr/>
      <dgm:t>
        <a:bodyPr/>
        <a:lstStyle/>
        <a:p>
          <a:pPr algn="ctr" rtl="1"/>
          <a:r>
            <a:rPr lang="ar-EG" b="1" dirty="0" smtClean="0"/>
            <a:t>مرحلة الرضا والاتفاق</a:t>
          </a:r>
          <a:endParaRPr lang="ar-EG" b="1" dirty="0"/>
        </a:p>
      </dgm:t>
    </dgm:pt>
    <dgm:pt modelId="{323E4A37-6C08-41BC-BB69-635E247A3CE9}" type="parTrans" cxnId="{14FAAA7F-86B9-4B6F-9BF2-B476211636B1}">
      <dgm:prSet/>
      <dgm:spPr/>
      <dgm:t>
        <a:bodyPr/>
        <a:lstStyle/>
        <a:p>
          <a:pPr rtl="1"/>
          <a:endParaRPr lang="ar-EG"/>
        </a:p>
      </dgm:t>
    </dgm:pt>
    <dgm:pt modelId="{C3A3F753-DA3B-4787-A08A-B0ED9AEC8B92}" type="sibTrans" cxnId="{14FAAA7F-86B9-4B6F-9BF2-B476211636B1}">
      <dgm:prSet/>
      <dgm:spPr/>
      <dgm:t>
        <a:bodyPr/>
        <a:lstStyle/>
        <a:p>
          <a:pPr rtl="1"/>
          <a:endParaRPr lang="ar-EG"/>
        </a:p>
      </dgm:t>
    </dgm:pt>
    <dgm:pt modelId="{7DF46FF3-100B-4A98-9265-8822EE495D17}" type="pres">
      <dgm:prSet presAssocID="{6A6DCFFA-2973-4D52-9623-B28E1BE4B953}" presName="Name0" presStyleCnt="0">
        <dgm:presLayoutVars>
          <dgm:dir/>
          <dgm:animLvl val="lvl"/>
          <dgm:resizeHandles val="exact"/>
        </dgm:presLayoutVars>
      </dgm:prSet>
      <dgm:spPr/>
    </dgm:pt>
    <dgm:pt modelId="{13FBA1D8-5B71-404A-B483-A3B7BECC5A9E}" type="pres">
      <dgm:prSet presAssocID="{69410C6D-944C-4B47-8B80-095A8F9D9386}" presName="boxAndChildren" presStyleCnt="0"/>
      <dgm:spPr/>
    </dgm:pt>
    <dgm:pt modelId="{1345CA9D-289A-425F-971B-039E86E321D5}" type="pres">
      <dgm:prSet presAssocID="{69410C6D-944C-4B47-8B80-095A8F9D9386}" presName="parentTextBox" presStyleLbl="node1" presStyleIdx="0" presStyleCnt="5"/>
      <dgm:spPr/>
      <dgm:t>
        <a:bodyPr/>
        <a:lstStyle/>
        <a:p>
          <a:pPr rtl="1"/>
          <a:endParaRPr lang="ar-EG"/>
        </a:p>
      </dgm:t>
    </dgm:pt>
    <dgm:pt modelId="{9EC535E3-2238-4525-B851-13820A4CBC83}" type="pres">
      <dgm:prSet presAssocID="{EE1C1E80-F82D-4258-8E7A-A5A844D8D138}" presName="sp" presStyleCnt="0"/>
      <dgm:spPr/>
    </dgm:pt>
    <dgm:pt modelId="{EA840175-5057-4037-86A9-0E0A5654E72F}" type="pres">
      <dgm:prSet presAssocID="{900A3BDF-3616-462D-A1B6-87014286866E}" presName="arrowAndChildren" presStyleCnt="0"/>
      <dgm:spPr/>
    </dgm:pt>
    <dgm:pt modelId="{A66B1D65-2B8B-4901-94BA-B85A25445D9A}" type="pres">
      <dgm:prSet presAssocID="{900A3BDF-3616-462D-A1B6-87014286866E}" presName="parentTextArrow" presStyleLbl="node1" presStyleIdx="1" presStyleCnt="5"/>
      <dgm:spPr/>
      <dgm:t>
        <a:bodyPr/>
        <a:lstStyle/>
        <a:p>
          <a:pPr rtl="1"/>
          <a:endParaRPr lang="ar-EG"/>
        </a:p>
      </dgm:t>
    </dgm:pt>
    <dgm:pt modelId="{74469F2B-831C-4838-A436-900FFA529F47}" type="pres">
      <dgm:prSet presAssocID="{8905FBB7-BB45-46EA-8D39-D7AF8F6EDBC6}" presName="sp" presStyleCnt="0"/>
      <dgm:spPr/>
    </dgm:pt>
    <dgm:pt modelId="{91371AF7-14D2-436C-90BA-557534440218}" type="pres">
      <dgm:prSet presAssocID="{F8925515-B12F-436F-98BD-829BFC6EA6E3}" presName="arrowAndChildren" presStyleCnt="0"/>
      <dgm:spPr/>
    </dgm:pt>
    <dgm:pt modelId="{670E592E-A26F-49F6-8133-790D753CCC61}" type="pres">
      <dgm:prSet presAssocID="{F8925515-B12F-436F-98BD-829BFC6EA6E3}" presName="parentTextArrow" presStyleLbl="node1" presStyleIdx="2" presStyleCnt="5"/>
      <dgm:spPr/>
      <dgm:t>
        <a:bodyPr/>
        <a:lstStyle/>
        <a:p>
          <a:pPr rtl="1"/>
          <a:endParaRPr lang="ar-EG"/>
        </a:p>
      </dgm:t>
    </dgm:pt>
    <dgm:pt modelId="{1F76BC54-E8DB-49CE-8213-4496640FFFA3}" type="pres">
      <dgm:prSet presAssocID="{B6EF3DBB-BE3A-4481-98EB-2B2F7F2DE812}" presName="sp" presStyleCnt="0"/>
      <dgm:spPr/>
    </dgm:pt>
    <dgm:pt modelId="{E7603513-8D5C-41C8-9878-92B8680B2304}" type="pres">
      <dgm:prSet presAssocID="{9A0AF8BB-C5B5-4D80-8349-367CE5E458CD}" presName="arrowAndChildren" presStyleCnt="0"/>
      <dgm:spPr/>
    </dgm:pt>
    <dgm:pt modelId="{8E74F54B-0150-4134-88AC-84A9BD93EFB9}" type="pres">
      <dgm:prSet presAssocID="{9A0AF8BB-C5B5-4D80-8349-367CE5E458CD}" presName="parentTextArrow" presStyleLbl="node1" presStyleIdx="3" presStyleCnt="5"/>
      <dgm:spPr/>
      <dgm:t>
        <a:bodyPr/>
        <a:lstStyle/>
        <a:p>
          <a:pPr rtl="1"/>
          <a:endParaRPr lang="ar-EG"/>
        </a:p>
      </dgm:t>
    </dgm:pt>
    <dgm:pt modelId="{0344E92D-1DC1-45AA-ADF9-2E5C18515777}" type="pres">
      <dgm:prSet presAssocID="{879EEE57-8312-445D-9650-182185828FCF}" presName="sp" presStyleCnt="0"/>
      <dgm:spPr/>
    </dgm:pt>
    <dgm:pt modelId="{4FD39796-F539-4916-A429-2567A7027C50}" type="pres">
      <dgm:prSet presAssocID="{8975007A-3168-4C32-ACB5-6B671FEB62EE}" presName="arrowAndChildren" presStyleCnt="0"/>
      <dgm:spPr/>
    </dgm:pt>
    <dgm:pt modelId="{2A119E1F-BD63-4678-B950-6C4F82093E15}" type="pres">
      <dgm:prSet presAssocID="{8975007A-3168-4C32-ACB5-6B671FEB62EE}" presName="parentTextArrow" presStyleLbl="node1" presStyleIdx="4" presStyleCnt="5"/>
      <dgm:spPr/>
      <dgm:t>
        <a:bodyPr/>
        <a:lstStyle/>
        <a:p>
          <a:pPr rtl="1"/>
          <a:endParaRPr lang="ar-EG"/>
        </a:p>
      </dgm:t>
    </dgm:pt>
  </dgm:ptLst>
  <dgm:cxnLst>
    <dgm:cxn modelId="{0316C3A7-57D0-4DA1-9A2E-74C51829E30F}" srcId="{6A6DCFFA-2973-4D52-9623-B28E1BE4B953}" destId="{8975007A-3168-4C32-ACB5-6B671FEB62EE}" srcOrd="0" destOrd="0" parTransId="{C09883C7-3B62-43B3-8127-19D675725AB9}" sibTransId="{879EEE57-8312-445D-9650-182185828FCF}"/>
    <dgm:cxn modelId="{2532F601-4797-41BD-9BCA-E81C4B5A5083}" type="presOf" srcId="{9A0AF8BB-C5B5-4D80-8349-367CE5E458CD}" destId="{8E74F54B-0150-4134-88AC-84A9BD93EFB9}" srcOrd="0" destOrd="0" presId="urn:microsoft.com/office/officeart/2005/8/layout/process4"/>
    <dgm:cxn modelId="{11561CB4-955E-409A-B704-271BB9F94D39}" srcId="{6A6DCFFA-2973-4D52-9623-B28E1BE4B953}" destId="{F8925515-B12F-436F-98BD-829BFC6EA6E3}" srcOrd="2" destOrd="0" parTransId="{78C8DD56-15EB-4F62-8A72-E89F56CD4E9A}" sibTransId="{8905FBB7-BB45-46EA-8D39-D7AF8F6EDBC6}"/>
    <dgm:cxn modelId="{CD13FD77-A22E-4F0F-9426-1B5B962E914E}" type="presOf" srcId="{F8925515-B12F-436F-98BD-829BFC6EA6E3}" destId="{670E592E-A26F-49F6-8133-790D753CCC61}" srcOrd="0" destOrd="0" presId="urn:microsoft.com/office/officeart/2005/8/layout/process4"/>
    <dgm:cxn modelId="{7FBEC89D-3D61-4A5A-A78B-71E5BA01A4DE}" type="presOf" srcId="{8975007A-3168-4C32-ACB5-6B671FEB62EE}" destId="{2A119E1F-BD63-4678-B950-6C4F82093E15}" srcOrd="0" destOrd="0" presId="urn:microsoft.com/office/officeart/2005/8/layout/process4"/>
    <dgm:cxn modelId="{14FAAA7F-86B9-4B6F-9BF2-B476211636B1}" srcId="{6A6DCFFA-2973-4D52-9623-B28E1BE4B953}" destId="{69410C6D-944C-4B47-8B80-095A8F9D9386}" srcOrd="4" destOrd="0" parTransId="{323E4A37-6C08-41BC-BB69-635E247A3CE9}" sibTransId="{C3A3F753-DA3B-4787-A08A-B0ED9AEC8B92}"/>
    <dgm:cxn modelId="{3CEABA62-9A48-4F27-BB66-7C702AD26F11}" type="presOf" srcId="{6A6DCFFA-2973-4D52-9623-B28E1BE4B953}" destId="{7DF46FF3-100B-4A98-9265-8822EE495D17}" srcOrd="0" destOrd="0" presId="urn:microsoft.com/office/officeart/2005/8/layout/process4"/>
    <dgm:cxn modelId="{75D811BD-E14D-43DD-A094-EDDAA7CD78D1}" srcId="{6A6DCFFA-2973-4D52-9623-B28E1BE4B953}" destId="{900A3BDF-3616-462D-A1B6-87014286866E}" srcOrd="3" destOrd="0" parTransId="{FEC4F057-C8E5-4650-8B5C-91DDCC961C44}" sibTransId="{EE1C1E80-F82D-4258-8E7A-A5A844D8D138}"/>
    <dgm:cxn modelId="{C1ADA723-B3CB-419C-BE7C-1AD42699EC08}" type="presOf" srcId="{900A3BDF-3616-462D-A1B6-87014286866E}" destId="{A66B1D65-2B8B-4901-94BA-B85A25445D9A}" srcOrd="0" destOrd="0" presId="urn:microsoft.com/office/officeart/2005/8/layout/process4"/>
    <dgm:cxn modelId="{6907D2BC-87DB-4C8C-B08E-01C4747245F0}" type="presOf" srcId="{69410C6D-944C-4B47-8B80-095A8F9D9386}" destId="{1345CA9D-289A-425F-971B-039E86E321D5}" srcOrd="0" destOrd="0" presId="urn:microsoft.com/office/officeart/2005/8/layout/process4"/>
    <dgm:cxn modelId="{88367C35-2C0D-4761-8EF0-53D62114206B}" srcId="{6A6DCFFA-2973-4D52-9623-B28E1BE4B953}" destId="{9A0AF8BB-C5B5-4D80-8349-367CE5E458CD}" srcOrd="1" destOrd="0" parTransId="{EE07A832-1C81-4FE6-95D8-32ECE725AA73}" sibTransId="{B6EF3DBB-BE3A-4481-98EB-2B2F7F2DE812}"/>
    <dgm:cxn modelId="{BB13D569-E1B6-4F67-BC61-7841D5D0CF0C}" type="presParOf" srcId="{7DF46FF3-100B-4A98-9265-8822EE495D17}" destId="{13FBA1D8-5B71-404A-B483-A3B7BECC5A9E}" srcOrd="0" destOrd="0" presId="urn:microsoft.com/office/officeart/2005/8/layout/process4"/>
    <dgm:cxn modelId="{7CF7BFB3-5087-488D-AC86-075FDA044FF5}" type="presParOf" srcId="{13FBA1D8-5B71-404A-B483-A3B7BECC5A9E}" destId="{1345CA9D-289A-425F-971B-039E86E321D5}" srcOrd="0" destOrd="0" presId="urn:microsoft.com/office/officeart/2005/8/layout/process4"/>
    <dgm:cxn modelId="{0C1C7378-95E4-454D-AAF9-DCE85E1EB5F8}" type="presParOf" srcId="{7DF46FF3-100B-4A98-9265-8822EE495D17}" destId="{9EC535E3-2238-4525-B851-13820A4CBC83}" srcOrd="1" destOrd="0" presId="urn:microsoft.com/office/officeart/2005/8/layout/process4"/>
    <dgm:cxn modelId="{B1827901-C15B-4126-A938-D833947C7B3C}" type="presParOf" srcId="{7DF46FF3-100B-4A98-9265-8822EE495D17}" destId="{EA840175-5057-4037-86A9-0E0A5654E72F}" srcOrd="2" destOrd="0" presId="urn:microsoft.com/office/officeart/2005/8/layout/process4"/>
    <dgm:cxn modelId="{793907E2-FC23-406D-A83D-108567DCB2D5}" type="presParOf" srcId="{EA840175-5057-4037-86A9-0E0A5654E72F}" destId="{A66B1D65-2B8B-4901-94BA-B85A25445D9A}" srcOrd="0" destOrd="0" presId="urn:microsoft.com/office/officeart/2005/8/layout/process4"/>
    <dgm:cxn modelId="{00F639CA-86F9-4421-9185-AFFC88FE0567}" type="presParOf" srcId="{7DF46FF3-100B-4A98-9265-8822EE495D17}" destId="{74469F2B-831C-4838-A436-900FFA529F47}" srcOrd="3" destOrd="0" presId="urn:microsoft.com/office/officeart/2005/8/layout/process4"/>
    <dgm:cxn modelId="{3F24FD78-541F-4515-B83A-01571621CFD0}" type="presParOf" srcId="{7DF46FF3-100B-4A98-9265-8822EE495D17}" destId="{91371AF7-14D2-436C-90BA-557534440218}" srcOrd="4" destOrd="0" presId="urn:microsoft.com/office/officeart/2005/8/layout/process4"/>
    <dgm:cxn modelId="{79B45A9B-AE3A-46B9-B98E-B2DACD5D6255}" type="presParOf" srcId="{91371AF7-14D2-436C-90BA-557534440218}" destId="{670E592E-A26F-49F6-8133-790D753CCC61}" srcOrd="0" destOrd="0" presId="urn:microsoft.com/office/officeart/2005/8/layout/process4"/>
    <dgm:cxn modelId="{99156013-4F39-4F42-A69E-EF15099EEE5F}" type="presParOf" srcId="{7DF46FF3-100B-4A98-9265-8822EE495D17}" destId="{1F76BC54-E8DB-49CE-8213-4496640FFFA3}" srcOrd="5" destOrd="0" presId="urn:microsoft.com/office/officeart/2005/8/layout/process4"/>
    <dgm:cxn modelId="{85548DDF-50F0-4F27-A9EB-8175908B8A0B}" type="presParOf" srcId="{7DF46FF3-100B-4A98-9265-8822EE495D17}" destId="{E7603513-8D5C-41C8-9878-92B8680B2304}" srcOrd="6" destOrd="0" presId="urn:microsoft.com/office/officeart/2005/8/layout/process4"/>
    <dgm:cxn modelId="{61D7A7A2-589C-4D6E-91E9-18CCE1123D67}" type="presParOf" srcId="{E7603513-8D5C-41C8-9878-92B8680B2304}" destId="{8E74F54B-0150-4134-88AC-84A9BD93EFB9}" srcOrd="0" destOrd="0" presId="urn:microsoft.com/office/officeart/2005/8/layout/process4"/>
    <dgm:cxn modelId="{5E397E7F-9402-439A-B9E9-C65BF90936B3}" type="presParOf" srcId="{7DF46FF3-100B-4A98-9265-8822EE495D17}" destId="{0344E92D-1DC1-45AA-ADF9-2E5C18515777}" srcOrd="7" destOrd="0" presId="urn:microsoft.com/office/officeart/2005/8/layout/process4"/>
    <dgm:cxn modelId="{1A38F61E-C3D1-4A82-BDDA-2B53E308DA05}" type="presParOf" srcId="{7DF46FF3-100B-4A98-9265-8822EE495D17}" destId="{4FD39796-F539-4916-A429-2567A7027C50}" srcOrd="8" destOrd="0" presId="urn:microsoft.com/office/officeart/2005/8/layout/process4"/>
    <dgm:cxn modelId="{DA1FE14E-538B-4D4C-968A-3C626A9845D5}" type="presParOf" srcId="{4FD39796-F539-4916-A429-2567A7027C50}" destId="{2A119E1F-BD63-4678-B950-6C4F82093E1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1EE943-A180-42C6-93B4-2738C7D9F304}" type="doc">
      <dgm:prSet loTypeId="urn:microsoft.com/office/officeart/2005/8/layout/pyramid2" loCatId="pyramid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pPr rtl="1"/>
          <a:endParaRPr lang="ar-EG"/>
        </a:p>
      </dgm:t>
    </dgm:pt>
    <dgm:pt modelId="{A6D77525-93C9-42E1-BA58-9805B00D4AF0}">
      <dgm:prSet/>
      <dgm:spPr/>
      <dgm:t>
        <a:bodyPr/>
        <a:lstStyle/>
        <a:p>
          <a:pPr rtl="1"/>
          <a:r>
            <a:rPr lang="ar-EG" b="1" smtClean="0"/>
            <a:t>الجمهور</a:t>
          </a:r>
          <a:endParaRPr lang="ar-EG"/>
        </a:p>
      </dgm:t>
    </dgm:pt>
    <dgm:pt modelId="{474FFB72-2A2D-468C-94A9-47568BF552FF}" type="parTrans" cxnId="{5EA8336E-2282-4443-B57B-57BE9979936D}">
      <dgm:prSet/>
      <dgm:spPr/>
      <dgm:t>
        <a:bodyPr/>
        <a:lstStyle/>
        <a:p>
          <a:pPr rtl="1"/>
          <a:endParaRPr lang="ar-EG"/>
        </a:p>
      </dgm:t>
    </dgm:pt>
    <dgm:pt modelId="{33A3754E-24F8-48E5-AC0A-DAAF2E33D047}" type="sibTrans" cxnId="{5EA8336E-2282-4443-B57B-57BE9979936D}">
      <dgm:prSet/>
      <dgm:spPr/>
      <dgm:t>
        <a:bodyPr/>
        <a:lstStyle/>
        <a:p>
          <a:pPr rtl="1"/>
          <a:endParaRPr lang="ar-EG"/>
        </a:p>
      </dgm:t>
    </dgm:pt>
    <dgm:pt modelId="{D06CD49C-22C2-4746-94FE-4DAC2696ADD9}">
      <dgm:prSet/>
      <dgm:spPr/>
      <dgm:t>
        <a:bodyPr/>
        <a:lstStyle/>
        <a:p>
          <a:pPr rtl="1"/>
          <a:r>
            <a:rPr lang="ar-EG" b="1" smtClean="0"/>
            <a:t>العوامل الحضارية والثقافية</a:t>
          </a:r>
          <a:endParaRPr lang="ar-EG"/>
        </a:p>
      </dgm:t>
    </dgm:pt>
    <dgm:pt modelId="{734A9FA8-EB30-4466-BE10-E0593983646C}" type="parTrans" cxnId="{2F412143-8EF1-4635-8D52-28A974DA950A}">
      <dgm:prSet/>
      <dgm:spPr/>
      <dgm:t>
        <a:bodyPr/>
        <a:lstStyle/>
        <a:p>
          <a:pPr rtl="1"/>
          <a:endParaRPr lang="ar-EG"/>
        </a:p>
      </dgm:t>
    </dgm:pt>
    <dgm:pt modelId="{41DDA884-7439-4FD6-AB2A-472D3FDDBE52}" type="sibTrans" cxnId="{2F412143-8EF1-4635-8D52-28A974DA950A}">
      <dgm:prSet/>
      <dgm:spPr/>
      <dgm:t>
        <a:bodyPr/>
        <a:lstStyle/>
        <a:p>
          <a:pPr rtl="1"/>
          <a:endParaRPr lang="ar-EG"/>
        </a:p>
      </dgm:t>
    </dgm:pt>
    <dgm:pt modelId="{1D10D8E2-31CF-4E45-91FC-C5F4F85AD759}">
      <dgm:prSet/>
      <dgm:spPr/>
      <dgm:t>
        <a:bodyPr/>
        <a:lstStyle/>
        <a:p>
          <a:pPr rtl="1"/>
          <a:r>
            <a:rPr lang="ar-EG" b="1" smtClean="0"/>
            <a:t>الشائعات</a:t>
          </a:r>
          <a:endParaRPr lang="ar-EG"/>
        </a:p>
      </dgm:t>
    </dgm:pt>
    <dgm:pt modelId="{044CB9B8-DCEB-4A97-9901-E53AC7EC0F33}" type="parTrans" cxnId="{B23336A9-7171-481B-91D8-6C170582FE52}">
      <dgm:prSet/>
      <dgm:spPr/>
      <dgm:t>
        <a:bodyPr/>
        <a:lstStyle/>
        <a:p>
          <a:pPr rtl="1"/>
          <a:endParaRPr lang="ar-EG"/>
        </a:p>
      </dgm:t>
    </dgm:pt>
    <dgm:pt modelId="{02848233-3065-4F55-8909-AE2D15143444}" type="sibTrans" cxnId="{B23336A9-7171-481B-91D8-6C170582FE52}">
      <dgm:prSet/>
      <dgm:spPr/>
      <dgm:t>
        <a:bodyPr/>
        <a:lstStyle/>
        <a:p>
          <a:pPr rtl="1"/>
          <a:endParaRPr lang="ar-EG"/>
        </a:p>
      </dgm:t>
    </dgm:pt>
    <dgm:pt modelId="{F6928F3C-0005-40B3-ADBF-96C5502CC68E}">
      <dgm:prSet/>
      <dgm:spPr/>
      <dgm:t>
        <a:bodyPr/>
        <a:lstStyle/>
        <a:p>
          <a:pPr rtl="1"/>
          <a:r>
            <a:rPr lang="ar-EG" b="1" smtClean="0"/>
            <a:t>المصالح المباشرة</a:t>
          </a:r>
          <a:endParaRPr lang="ar-EG"/>
        </a:p>
      </dgm:t>
    </dgm:pt>
    <dgm:pt modelId="{4CFE2C5D-CF2E-4760-8ED1-E2E806837D3C}" type="parTrans" cxnId="{2F71CFD7-41AA-4221-92C3-99527AF9FE65}">
      <dgm:prSet/>
      <dgm:spPr/>
      <dgm:t>
        <a:bodyPr/>
        <a:lstStyle/>
        <a:p>
          <a:pPr rtl="1"/>
          <a:endParaRPr lang="ar-EG"/>
        </a:p>
      </dgm:t>
    </dgm:pt>
    <dgm:pt modelId="{38C3B3DD-F1AB-4925-BEF5-E7C738FFD1A2}" type="sibTrans" cxnId="{2F71CFD7-41AA-4221-92C3-99527AF9FE65}">
      <dgm:prSet/>
      <dgm:spPr/>
      <dgm:t>
        <a:bodyPr/>
        <a:lstStyle/>
        <a:p>
          <a:pPr rtl="1"/>
          <a:endParaRPr lang="ar-EG"/>
        </a:p>
      </dgm:t>
    </dgm:pt>
    <dgm:pt modelId="{C9BA755B-E434-4C13-A8E4-CC6595FC28CE}">
      <dgm:prSet/>
      <dgm:spPr/>
      <dgm:t>
        <a:bodyPr/>
        <a:lstStyle/>
        <a:p>
          <a:pPr rtl="1"/>
          <a:r>
            <a:rPr lang="ar-EG" b="1" smtClean="0"/>
            <a:t>وسائل الاتصال</a:t>
          </a:r>
          <a:endParaRPr lang="ar-EG"/>
        </a:p>
      </dgm:t>
    </dgm:pt>
    <dgm:pt modelId="{8A811115-C685-4665-94DB-B0B71242195C}" type="parTrans" cxnId="{F5A04BEC-41FE-4DCF-8A2F-E4F3A8FBE724}">
      <dgm:prSet/>
      <dgm:spPr/>
      <dgm:t>
        <a:bodyPr/>
        <a:lstStyle/>
        <a:p>
          <a:pPr rtl="1"/>
          <a:endParaRPr lang="ar-EG"/>
        </a:p>
      </dgm:t>
    </dgm:pt>
    <dgm:pt modelId="{4BF262D2-4600-49DF-8ED8-891D31AE66E8}" type="sibTrans" cxnId="{F5A04BEC-41FE-4DCF-8A2F-E4F3A8FBE724}">
      <dgm:prSet/>
      <dgm:spPr/>
      <dgm:t>
        <a:bodyPr/>
        <a:lstStyle/>
        <a:p>
          <a:pPr rtl="1"/>
          <a:endParaRPr lang="ar-EG"/>
        </a:p>
      </dgm:t>
    </dgm:pt>
    <dgm:pt modelId="{59857380-9256-4202-83F6-7849DCADF8F3}">
      <dgm:prSet/>
      <dgm:spPr/>
      <dgm:t>
        <a:bodyPr/>
        <a:lstStyle/>
        <a:p>
          <a:pPr rtl="1"/>
          <a:r>
            <a:rPr lang="ar-EG" b="1" smtClean="0"/>
            <a:t>التنشئة السياسية</a:t>
          </a:r>
          <a:endParaRPr lang="ar-EG"/>
        </a:p>
      </dgm:t>
    </dgm:pt>
    <dgm:pt modelId="{9E43B7A0-0AA0-4078-A907-C04237F94BB3}" type="parTrans" cxnId="{04B3873D-EB19-4850-98AC-3055B11F7822}">
      <dgm:prSet/>
      <dgm:spPr/>
      <dgm:t>
        <a:bodyPr/>
        <a:lstStyle/>
        <a:p>
          <a:pPr rtl="1"/>
          <a:endParaRPr lang="ar-EG"/>
        </a:p>
      </dgm:t>
    </dgm:pt>
    <dgm:pt modelId="{33C6598D-B380-4758-9625-AB75ED01DE2E}" type="sibTrans" cxnId="{04B3873D-EB19-4850-98AC-3055B11F7822}">
      <dgm:prSet/>
      <dgm:spPr/>
      <dgm:t>
        <a:bodyPr/>
        <a:lstStyle/>
        <a:p>
          <a:pPr rtl="1"/>
          <a:endParaRPr lang="ar-EG"/>
        </a:p>
      </dgm:t>
    </dgm:pt>
    <dgm:pt modelId="{F725FCD1-6578-40BF-BF53-EE63FB69B193}">
      <dgm:prSet/>
      <dgm:spPr/>
      <dgm:t>
        <a:bodyPr/>
        <a:lstStyle/>
        <a:p>
          <a:pPr rtl="1"/>
          <a:r>
            <a:rPr lang="ar-EG" b="1" smtClean="0"/>
            <a:t>الأمية وعدم الوعى السياسى.</a:t>
          </a:r>
          <a:endParaRPr lang="ar-EG"/>
        </a:p>
      </dgm:t>
    </dgm:pt>
    <dgm:pt modelId="{D4085732-E9BD-4184-9080-C0DED79894DD}" type="parTrans" cxnId="{B37BA3A6-CA60-420A-939D-F4A23E5C2F92}">
      <dgm:prSet/>
      <dgm:spPr/>
      <dgm:t>
        <a:bodyPr/>
        <a:lstStyle/>
        <a:p>
          <a:pPr rtl="1"/>
          <a:endParaRPr lang="ar-EG"/>
        </a:p>
      </dgm:t>
    </dgm:pt>
    <dgm:pt modelId="{42F22FC6-4E84-45A9-9D21-4763F3333418}" type="sibTrans" cxnId="{B37BA3A6-CA60-420A-939D-F4A23E5C2F92}">
      <dgm:prSet/>
      <dgm:spPr/>
      <dgm:t>
        <a:bodyPr/>
        <a:lstStyle/>
        <a:p>
          <a:pPr rtl="1"/>
          <a:endParaRPr lang="ar-EG"/>
        </a:p>
      </dgm:t>
    </dgm:pt>
    <dgm:pt modelId="{381B4AB7-45DE-4171-B38F-B0A700326CCA}">
      <dgm:prSet/>
      <dgm:spPr/>
      <dgm:t>
        <a:bodyPr/>
        <a:lstStyle/>
        <a:p>
          <a:pPr rtl="1"/>
          <a:r>
            <a:rPr lang="ar-EG" b="1" smtClean="0"/>
            <a:t>الحالة الاقتصادية</a:t>
          </a:r>
          <a:endParaRPr lang="ar-EG"/>
        </a:p>
      </dgm:t>
    </dgm:pt>
    <dgm:pt modelId="{C2870183-AC39-428E-B89E-295AEB9336D3}" type="parTrans" cxnId="{FF4081A7-BEC3-4993-88DB-8FCC52E3906E}">
      <dgm:prSet/>
      <dgm:spPr/>
      <dgm:t>
        <a:bodyPr/>
        <a:lstStyle/>
        <a:p>
          <a:pPr rtl="1"/>
          <a:endParaRPr lang="ar-EG"/>
        </a:p>
      </dgm:t>
    </dgm:pt>
    <dgm:pt modelId="{B55BB2C0-E903-4118-9B37-97859A614B60}" type="sibTrans" cxnId="{FF4081A7-BEC3-4993-88DB-8FCC52E3906E}">
      <dgm:prSet/>
      <dgm:spPr/>
      <dgm:t>
        <a:bodyPr/>
        <a:lstStyle/>
        <a:p>
          <a:pPr rtl="1"/>
          <a:endParaRPr lang="ar-EG"/>
        </a:p>
      </dgm:t>
    </dgm:pt>
    <dgm:pt modelId="{581E140C-3E65-47C3-8153-2C8E1002FE73}">
      <dgm:prSet/>
      <dgm:spPr/>
      <dgm:t>
        <a:bodyPr/>
        <a:lstStyle/>
        <a:p>
          <a:pPr rtl="1"/>
          <a:r>
            <a:rPr lang="ar-EG" b="1" smtClean="0"/>
            <a:t>قادة الرأي</a:t>
          </a:r>
          <a:endParaRPr lang="ar-EG"/>
        </a:p>
      </dgm:t>
    </dgm:pt>
    <dgm:pt modelId="{514073CC-0D58-497F-81FB-A7BE62516353}" type="parTrans" cxnId="{9992C017-454B-4DE3-A9C8-A25E9BB073DC}">
      <dgm:prSet/>
      <dgm:spPr/>
      <dgm:t>
        <a:bodyPr/>
        <a:lstStyle/>
        <a:p>
          <a:pPr rtl="1"/>
          <a:endParaRPr lang="ar-EG"/>
        </a:p>
      </dgm:t>
    </dgm:pt>
    <dgm:pt modelId="{EC99A48B-0FA2-41EA-ACA4-74AEB1431E98}" type="sibTrans" cxnId="{9992C017-454B-4DE3-A9C8-A25E9BB073DC}">
      <dgm:prSet/>
      <dgm:spPr/>
      <dgm:t>
        <a:bodyPr/>
        <a:lstStyle/>
        <a:p>
          <a:pPr rtl="1"/>
          <a:endParaRPr lang="ar-EG"/>
        </a:p>
      </dgm:t>
    </dgm:pt>
    <dgm:pt modelId="{E17A2AA2-22FA-44B5-943B-ABFBBEAA6DF2}" type="pres">
      <dgm:prSet presAssocID="{021EE943-A180-42C6-93B4-2738C7D9F304}" presName="compositeShape" presStyleCnt="0">
        <dgm:presLayoutVars>
          <dgm:dir/>
          <dgm:resizeHandles/>
        </dgm:presLayoutVars>
      </dgm:prSet>
      <dgm:spPr/>
      <dgm:t>
        <a:bodyPr/>
        <a:lstStyle/>
        <a:p>
          <a:pPr rtl="1"/>
          <a:endParaRPr lang="ar-EG"/>
        </a:p>
      </dgm:t>
    </dgm:pt>
    <dgm:pt modelId="{C23AB186-CE3D-4CBF-B991-B63D57C875CE}" type="pres">
      <dgm:prSet presAssocID="{021EE943-A180-42C6-93B4-2738C7D9F304}" presName="pyramid" presStyleLbl="node1" presStyleIdx="0" presStyleCnt="1"/>
      <dgm:spPr/>
    </dgm:pt>
    <dgm:pt modelId="{28CA56E3-0E7A-4661-86C9-0B31801DAC4E}" type="pres">
      <dgm:prSet presAssocID="{021EE943-A180-42C6-93B4-2738C7D9F304}" presName="theList" presStyleCnt="0"/>
      <dgm:spPr/>
    </dgm:pt>
    <dgm:pt modelId="{8B7CB678-BDBF-4895-AD97-0DAEC4FF62DC}" type="pres">
      <dgm:prSet presAssocID="{A6D77525-93C9-42E1-BA58-9805B00D4AF0}" presName="aNode" presStyleLbl="fgAcc1" presStyleIdx="0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0D75C063-4BC7-4B2C-8C04-6FCB8E959F6A}" type="pres">
      <dgm:prSet presAssocID="{A6D77525-93C9-42E1-BA58-9805B00D4AF0}" presName="aSpace" presStyleCnt="0"/>
      <dgm:spPr/>
    </dgm:pt>
    <dgm:pt modelId="{F589108C-A3CA-4EDC-B87C-99F216AC7218}" type="pres">
      <dgm:prSet presAssocID="{D06CD49C-22C2-4746-94FE-4DAC2696ADD9}" presName="aNode" presStyleLbl="fgAcc1" presStyleIdx="1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70C006FD-54DC-44C6-ABCA-61C195D79A0A}" type="pres">
      <dgm:prSet presAssocID="{D06CD49C-22C2-4746-94FE-4DAC2696ADD9}" presName="aSpace" presStyleCnt="0"/>
      <dgm:spPr/>
    </dgm:pt>
    <dgm:pt modelId="{1E355845-35E5-433E-ADD8-3B2899705D87}" type="pres">
      <dgm:prSet presAssocID="{1D10D8E2-31CF-4E45-91FC-C5F4F85AD759}" presName="aNode" presStyleLbl="fgAcc1" presStyleIdx="2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8772C2E7-1661-4305-8E56-06ABF4B4C81C}" type="pres">
      <dgm:prSet presAssocID="{1D10D8E2-31CF-4E45-91FC-C5F4F85AD759}" presName="aSpace" presStyleCnt="0"/>
      <dgm:spPr/>
    </dgm:pt>
    <dgm:pt modelId="{82FE5593-BAC7-4166-AFE5-CCB9DC4020B4}" type="pres">
      <dgm:prSet presAssocID="{F6928F3C-0005-40B3-ADBF-96C5502CC68E}" presName="aNode" presStyleLbl="fgAcc1" presStyleIdx="3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AF864595-9960-425E-964A-ED9762E95B7E}" type="pres">
      <dgm:prSet presAssocID="{F6928F3C-0005-40B3-ADBF-96C5502CC68E}" presName="aSpace" presStyleCnt="0"/>
      <dgm:spPr/>
    </dgm:pt>
    <dgm:pt modelId="{9CC75024-652F-4516-8A89-38E95E394A7D}" type="pres">
      <dgm:prSet presAssocID="{C9BA755B-E434-4C13-A8E4-CC6595FC28CE}" presName="aNode" presStyleLbl="fgAcc1" presStyleIdx="4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65BF6DE2-F0F5-4934-9A50-917197184A8A}" type="pres">
      <dgm:prSet presAssocID="{C9BA755B-E434-4C13-A8E4-CC6595FC28CE}" presName="aSpace" presStyleCnt="0"/>
      <dgm:spPr/>
    </dgm:pt>
    <dgm:pt modelId="{ACD699B7-B70C-46EC-B7BE-457A070CF212}" type="pres">
      <dgm:prSet presAssocID="{59857380-9256-4202-83F6-7849DCADF8F3}" presName="aNode" presStyleLbl="fgAcc1" presStyleIdx="5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28836735-DC7D-4934-8B99-E338C72422CB}" type="pres">
      <dgm:prSet presAssocID="{59857380-9256-4202-83F6-7849DCADF8F3}" presName="aSpace" presStyleCnt="0"/>
      <dgm:spPr/>
    </dgm:pt>
    <dgm:pt modelId="{647FF50C-86E2-4439-8CBB-2E75FD231F10}" type="pres">
      <dgm:prSet presAssocID="{F725FCD1-6578-40BF-BF53-EE63FB69B193}" presName="aNode" presStyleLbl="fgAcc1" presStyleIdx="6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9C54E245-68ED-4E8C-93E1-07CB10EB85A3}" type="pres">
      <dgm:prSet presAssocID="{F725FCD1-6578-40BF-BF53-EE63FB69B193}" presName="aSpace" presStyleCnt="0"/>
      <dgm:spPr/>
    </dgm:pt>
    <dgm:pt modelId="{6F2C0DD3-3590-473A-98F1-5E87966DD01F}" type="pres">
      <dgm:prSet presAssocID="{381B4AB7-45DE-4171-B38F-B0A700326CCA}" presName="aNode" presStyleLbl="fgAcc1" presStyleIdx="7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2A562B69-5879-4ADE-A2E2-9631D51C265F}" type="pres">
      <dgm:prSet presAssocID="{381B4AB7-45DE-4171-B38F-B0A700326CCA}" presName="aSpace" presStyleCnt="0"/>
      <dgm:spPr/>
    </dgm:pt>
    <dgm:pt modelId="{12BCFAEA-C8E9-4F5E-BB85-826F8AE562E4}" type="pres">
      <dgm:prSet presAssocID="{581E140C-3E65-47C3-8153-2C8E1002FE73}" presName="aNode" presStyleLbl="fgAcc1" presStyleIdx="8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989732A8-AE2D-41E8-BCE4-E6688C7D090A}" type="pres">
      <dgm:prSet presAssocID="{581E140C-3E65-47C3-8153-2C8E1002FE73}" presName="aSpace" presStyleCnt="0"/>
      <dgm:spPr/>
    </dgm:pt>
  </dgm:ptLst>
  <dgm:cxnLst>
    <dgm:cxn modelId="{B23336A9-7171-481B-91D8-6C170582FE52}" srcId="{021EE943-A180-42C6-93B4-2738C7D9F304}" destId="{1D10D8E2-31CF-4E45-91FC-C5F4F85AD759}" srcOrd="2" destOrd="0" parTransId="{044CB9B8-DCEB-4A97-9901-E53AC7EC0F33}" sibTransId="{02848233-3065-4F55-8909-AE2D15143444}"/>
    <dgm:cxn modelId="{04B3873D-EB19-4850-98AC-3055B11F7822}" srcId="{021EE943-A180-42C6-93B4-2738C7D9F304}" destId="{59857380-9256-4202-83F6-7849DCADF8F3}" srcOrd="5" destOrd="0" parTransId="{9E43B7A0-0AA0-4078-A907-C04237F94BB3}" sibTransId="{33C6598D-B380-4758-9625-AB75ED01DE2E}"/>
    <dgm:cxn modelId="{B510CD4E-6AFB-4D9E-B55D-53513C59F66B}" type="presOf" srcId="{F6928F3C-0005-40B3-ADBF-96C5502CC68E}" destId="{82FE5593-BAC7-4166-AFE5-CCB9DC4020B4}" srcOrd="0" destOrd="0" presId="urn:microsoft.com/office/officeart/2005/8/layout/pyramid2"/>
    <dgm:cxn modelId="{2F71CFD7-41AA-4221-92C3-99527AF9FE65}" srcId="{021EE943-A180-42C6-93B4-2738C7D9F304}" destId="{F6928F3C-0005-40B3-ADBF-96C5502CC68E}" srcOrd="3" destOrd="0" parTransId="{4CFE2C5D-CF2E-4760-8ED1-E2E806837D3C}" sibTransId="{38C3B3DD-F1AB-4925-BEF5-E7C738FFD1A2}"/>
    <dgm:cxn modelId="{89AB63E5-32C1-4BD9-A115-BD1F4B9C7935}" type="presOf" srcId="{F725FCD1-6578-40BF-BF53-EE63FB69B193}" destId="{647FF50C-86E2-4439-8CBB-2E75FD231F10}" srcOrd="0" destOrd="0" presId="urn:microsoft.com/office/officeart/2005/8/layout/pyramid2"/>
    <dgm:cxn modelId="{5AF0EFF6-170A-4ED1-BF0C-27F575A150B3}" type="presOf" srcId="{59857380-9256-4202-83F6-7849DCADF8F3}" destId="{ACD699B7-B70C-46EC-B7BE-457A070CF212}" srcOrd="0" destOrd="0" presId="urn:microsoft.com/office/officeart/2005/8/layout/pyramid2"/>
    <dgm:cxn modelId="{11C373C7-32EB-4043-BD99-95DA20CEF607}" type="presOf" srcId="{1D10D8E2-31CF-4E45-91FC-C5F4F85AD759}" destId="{1E355845-35E5-433E-ADD8-3B2899705D87}" srcOrd="0" destOrd="0" presId="urn:microsoft.com/office/officeart/2005/8/layout/pyramid2"/>
    <dgm:cxn modelId="{F5A04BEC-41FE-4DCF-8A2F-E4F3A8FBE724}" srcId="{021EE943-A180-42C6-93B4-2738C7D9F304}" destId="{C9BA755B-E434-4C13-A8E4-CC6595FC28CE}" srcOrd="4" destOrd="0" parTransId="{8A811115-C685-4665-94DB-B0B71242195C}" sibTransId="{4BF262D2-4600-49DF-8ED8-891D31AE66E8}"/>
    <dgm:cxn modelId="{2F412143-8EF1-4635-8D52-28A974DA950A}" srcId="{021EE943-A180-42C6-93B4-2738C7D9F304}" destId="{D06CD49C-22C2-4746-94FE-4DAC2696ADD9}" srcOrd="1" destOrd="0" parTransId="{734A9FA8-EB30-4466-BE10-E0593983646C}" sibTransId="{41DDA884-7439-4FD6-AB2A-472D3FDDBE52}"/>
    <dgm:cxn modelId="{5EA8336E-2282-4443-B57B-57BE9979936D}" srcId="{021EE943-A180-42C6-93B4-2738C7D9F304}" destId="{A6D77525-93C9-42E1-BA58-9805B00D4AF0}" srcOrd="0" destOrd="0" parTransId="{474FFB72-2A2D-468C-94A9-47568BF552FF}" sibTransId="{33A3754E-24F8-48E5-AC0A-DAAF2E33D047}"/>
    <dgm:cxn modelId="{FF4081A7-BEC3-4993-88DB-8FCC52E3906E}" srcId="{021EE943-A180-42C6-93B4-2738C7D9F304}" destId="{381B4AB7-45DE-4171-B38F-B0A700326CCA}" srcOrd="7" destOrd="0" parTransId="{C2870183-AC39-428E-B89E-295AEB9336D3}" sibTransId="{B55BB2C0-E903-4118-9B37-97859A614B60}"/>
    <dgm:cxn modelId="{448DB8EC-E5B9-4E06-B393-193312B742E2}" type="presOf" srcId="{581E140C-3E65-47C3-8153-2C8E1002FE73}" destId="{12BCFAEA-C8E9-4F5E-BB85-826F8AE562E4}" srcOrd="0" destOrd="0" presId="urn:microsoft.com/office/officeart/2005/8/layout/pyramid2"/>
    <dgm:cxn modelId="{B37BA3A6-CA60-420A-939D-F4A23E5C2F92}" srcId="{021EE943-A180-42C6-93B4-2738C7D9F304}" destId="{F725FCD1-6578-40BF-BF53-EE63FB69B193}" srcOrd="6" destOrd="0" parTransId="{D4085732-E9BD-4184-9080-C0DED79894DD}" sibTransId="{42F22FC6-4E84-45A9-9D21-4763F3333418}"/>
    <dgm:cxn modelId="{389CF87C-3120-4A5A-80DC-EB9C893F6F47}" type="presOf" srcId="{A6D77525-93C9-42E1-BA58-9805B00D4AF0}" destId="{8B7CB678-BDBF-4895-AD97-0DAEC4FF62DC}" srcOrd="0" destOrd="0" presId="urn:microsoft.com/office/officeart/2005/8/layout/pyramid2"/>
    <dgm:cxn modelId="{F545801F-1B14-4C5A-9DB6-EB218E40BF44}" type="presOf" srcId="{021EE943-A180-42C6-93B4-2738C7D9F304}" destId="{E17A2AA2-22FA-44B5-943B-ABFBBEAA6DF2}" srcOrd="0" destOrd="0" presId="urn:microsoft.com/office/officeart/2005/8/layout/pyramid2"/>
    <dgm:cxn modelId="{25387BAC-51BC-4A49-B745-AF37E8608E96}" type="presOf" srcId="{D06CD49C-22C2-4746-94FE-4DAC2696ADD9}" destId="{F589108C-A3CA-4EDC-B87C-99F216AC7218}" srcOrd="0" destOrd="0" presId="urn:microsoft.com/office/officeart/2005/8/layout/pyramid2"/>
    <dgm:cxn modelId="{DFC8F5D3-8D5C-4717-B72F-10B61BF9D0B3}" type="presOf" srcId="{381B4AB7-45DE-4171-B38F-B0A700326CCA}" destId="{6F2C0DD3-3590-473A-98F1-5E87966DD01F}" srcOrd="0" destOrd="0" presId="urn:microsoft.com/office/officeart/2005/8/layout/pyramid2"/>
    <dgm:cxn modelId="{9992C017-454B-4DE3-A9C8-A25E9BB073DC}" srcId="{021EE943-A180-42C6-93B4-2738C7D9F304}" destId="{581E140C-3E65-47C3-8153-2C8E1002FE73}" srcOrd="8" destOrd="0" parTransId="{514073CC-0D58-497F-81FB-A7BE62516353}" sibTransId="{EC99A48B-0FA2-41EA-ACA4-74AEB1431E98}"/>
    <dgm:cxn modelId="{9A7CF66B-5D50-4DE2-B732-7382741C6B24}" type="presOf" srcId="{C9BA755B-E434-4C13-A8E4-CC6595FC28CE}" destId="{9CC75024-652F-4516-8A89-38E95E394A7D}" srcOrd="0" destOrd="0" presId="urn:microsoft.com/office/officeart/2005/8/layout/pyramid2"/>
    <dgm:cxn modelId="{0AC39B97-190D-4042-8316-56106EFC72E1}" type="presParOf" srcId="{E17A2AA2-22FA-44B5-943B-ABFBBEAA6DF2}" destId="{C23AB186-CE3D-4CBF-B991-B63D57C875CE}" srcOrd="0" destOrd="0" presId="urn:microsoft.com/office/officeart/2005/8/layout/pyramid2"/>
    <dgm:cxn modelId="{BA214D84-3EAA-4797-98BD-22FB11BD2AA9}" type="presParOf" srcId="{E17A2AA2-22FA-44B5-943B-ABFBBEAA6DF2}" destId="{28CA56E3-0E7A-4661-86C9-0B31801DAC4E}" srcOrd="1" destOrd="0" presId="urn:microsoft.com/office/officeart/2005/8/layout/pyramid2"/>
    <dgm:cxn modelId="{2B3FCA83-49B6-4C85-A1DF-20E5C7E820F7}" type="presParOf" srcId="{28CA56E3-0E7A-4661-86C9-0B31801DAC4E}" destId="{8B7CB678-BDBF-4895-AD97-0DAEC4FF62DC}" srcOrd="0" destOrd="0" presId="urn:microsoft.com/office/officeart/2005/8/layout/pyramid2"/>
    <dgm:cxn modelId="{5AE09765-8178-443D-AA6D-19253C0DF06B}" type="presParOf" srcId="{28CA56E3-0E7A-4661-86C9-0B31801DAC4E}" destId="{0D75C063-4BC7-4B2C-8C04-6FCB8E959F6A}" srcOrd="1" destOrd="0" presId="urn:microsoft.com/office/officeart/2005/8/layout/pyramid2"/>
    <dgm:cxn modelId="{D9F781EA-2A28-4EC9-B292-4800D3081F72}" type="presParOf" srcId="{28CA56E3-0E7A-4661-86C9-0B31801DAC4E}" destId="{F589108C-A3CA-4EDC-B87C-99F216AC7218}" srcOrd="2" destOrd="0" presId="urn:microsoft.com/office/officeart/2005/8/layout/pyramid2"/>
    <dgm:cxn modelId="{06C74A4E-3096-4673-868F-9C8198574D35}" type="presParOf" srcId="{28CA56E3-0E7A-4661-86C9-0B31801DAC4E}" destId="{70C006FD-54DC-44C6-ABCA-61C195D79A0A}" srcOrd="3" destOrd="0" presId="urn:microsoft.com/office/officeart/2005/8/layout/pyramid2"/>
    <dgm:cxn modelId="{09D0CFDE-BE6F-4B7A-A1AC-86EE3BF1FDE7}" type="presParOf" srcId="{28CA56E3-0E7A-4661-86C9-0B31801DAC4E}" destId="{1E355845-35E5-433E-ADD8-3B2899705D87}" srcOrd="4" destOrd="0" presId="urn:microsoft.com/office/officeart/2005/8/layout/pyramid2"/>
    <dgm:cxn modelId="{2F9D479C-F428-40D4-BA0C-AEACD5FA90C6}" type="presParOf" srcId="{28CA56E3-0E7A-4661-86C9-0B31801DAC4E}" destId="{8772C2E7-1661-4305-8E56-06ABF4B4C81C}" srcOrd="5" destOrd="0" presId="urn:microsoft.com/office/officeart/2005/8/layout/pyramid2"/>
    <dgm:cxn modelId="{F2C7A4F9-86CA-489B-9747-441449BDF89D}" type="presParOf" srcId="{28CA56E3-0E7A-4661-86C9-0B31801DAC4E}" destId="{82FE5593-BAC7-4166-AFE5-CCB9DC4020B4}" srcOrd="6" destOrd="0" presId="urn:microsoft.com/office/officeart/2005/8/layout/pyramid2"/>
    <dgm:cxn modelId="{2FBAF99B-D052-47A2-AFF4-36ACBD3C2D03}" type="presParOf" srcId="{28CA56E3-0E7A-4661-86C9-0B31801DAC4E}" destId="{AF864595-9960-425E-964A-ED9762E95B7E}" srcOrd="7" destOrd="0" presId="urn:microsoft.com/office/officeart/2005/8/layout/pyramid2"/>
    <dgm:cxn modelId="{498F7D84-CB82-43CD-8B6F-1848DCD392AE}" type="presParOf" srcId="{28CA56E3-0E7A-4661-86C9-0B31801DAC4E}" destId="{9CC75024-652F-4516-8A89-38E95E394A7D}" srcOrd="8" destOrd="0" presId="urn:microsoft.com/office/officeart/2005/8/layout/pyramid2"/>
    <dgm:cxn modelId="{3D350438-7EEC-49F3-8F88-DCBAE5C2FE96}" type="presParOf" srcId="{28CA56E3-0E7A-4661-86C9-0B31801DAC4E}" destId="{65BF6DE2-F0F5-4934-9A50-917197184A8A}" srcOrd="9" destOrd="0" presId="urn:microsoft.com/office/officeart/2005/8/layout/pyramid2"/>
    <dgm:cxn modelId="{3AF4CC9E-9B68-4742-8555-E738854AFCD7}" type="presParOf" srcId="{28CA56E3-0E7A-4661-86C9-0B31801DAC4E}" destId="{ACD699B7-B70C-46EC-B7BE-457A070CF212}" srcOrd="10" destOrd="0" presId="urn:microsoft.com/office/officeart/2005/8/layout/pyramid2"/>
    <dgm:cxn modelId="{B7129A0E-DAC6-482E-BEC7-999193999974}" type="presParOf" srcId="{28CA56E3-0E7A-4661-86C9-0B31801DAC4E}" destId="{28836735-DC7D-4934-8B99-E338C72422CB}" srcOrd="11" destOrd="0" presId="urn:microsoft.com/office/officeart/2005/8/layout/pyramid2"/>
    <dgm:cxn modelId="{C07933E2-F270-487B-A0B6-C56DD5DD8164}" type="presParOf" srcId="{28CA56E3-0E7A-4661-86C9-0B31801DAC4E}" destId="{647FF50C-86E2-4439-8CBB-2E75FD231F10}" srcOrd="12" destOrd="0" presId="urn:microsoft.com/office/officeart/2005/8/layout/pyramid2"/>
    <dgm:cxn modelId="{05D57FA4-6424-472A-9EED-E23287596A65}" type="presParOf" srcId="{28CA56E3-0E7A-4661-86C9-0B31801DAC4E}" destId="{9C54E245-68ED-4E8C-93E1-07CB10EB85A3}" srcOrd="13" destOrd="0" presId="urn:microsoft.com/office/officeart/2005/8/layout/pyramid2"/>
    <dgm:cxn modelId="{24FD2F6E-9EC6-4AA3-91B6-512EB9E18472}" type="presParOf" srcId="{28CA56E3-0E7A-4661-86C9-0B31801DAC4E}" destId="{6F2C0DD3-3590-473A-98F1-5E87966DD01F}" srcOrd="14" destOrd="0" presId="urn:microsoft.com/office/officeart/2005/8/layout/pyramid2"/>
    <dgm:cxn modelId="{D42EB7C4-3727-458E-B76B-85777003AB40}" type="presParOf" srcId="{28CA56E3-0E7A-4661-86C9-0B31801DAC4E}" destId="{2A562B69-5879-4ADE-A2E2-9631D51C265F}" srcOrd="15" destOrd="0" presId="urn:microsoft.com/office/officeart/2005/8/layout/pyramid2"/>
    <dgm:cxn modelId="{B796FE2D-15B7-4286-9485-38E9EB19AD45}" type="presParOf" srcId="{28CA56E3-0E7A-4661-86C9-0B31801DAC4E}" destId="{12BCFAEA-C8E9-4F5E-BB85-826F8AE562E4}" srcOrd="16" destOrd="0" presId="urn:microsoft.com/office/officeart/2005/8/layout/pyramid2"/>
    <dgm:cxn modelId="{5B2B40F4-EA4F-4AF0-A807-A4EBA395B179}" type="presParOf" srcId="{28CA56E3-0E7A-4661-86C9-0B31801DAC4E}" destId="{989732A8-AE2D-41E8-BCE4-E6688C7D090A}" srcOrd="1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8F07553-8A06-4712-B75F-B96658DA2043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49BECA9F-E151-4E90-B717-AD5CFE52661D}">
      <dgm:prSet phldrT="[Text]" custT="1"/>
      <dgm:spPr/>
      <dgm:t>
        <a:bodyPr/>
        <a:lstStyle/>
        <a:p>
          <a:pPr algn="ctr" rtl="1"/>
          <a:r>
            <a:rPr lang="ar-EG" sz="2800" b="1" dirty="0" smtClean="0"/>
            <a:t>الأوضاع الدولية القائمة</a:t>
          </a:r>
          <a:endParaRPr lang="ar-EG" sz="2800" b="1" dirty="0"/>
        </a:p>
      </dgm:t>
    </dgm:pt>
    <dgm:pt modelId="{7C35E166-A3B0-467D-A4CC-92C7C1EA25D7}" type="parTrans" cxnId="{E3A6377B-9B1E-4810-A131-BBAF393894E1}">
      <dgm:prSet/>
      <dgm:spPr/>
      <dgm:t>
        <a:bodyPr/>
        <a:lstStyle/>
        <a:p>
          <a:pPr rtl="1"/>
          <a:endParaRPr lang="ar-EG"/>
        </a:p>
      </dgm:t>
    </dgm:pt>
    <dgm:pt modelId="{55177B02-5525-463F-86FB-6FD127532669}" type="sibTrans" cxnId="{E3A6377B-9B1E-4810-A131-BBAF393894E1}">
      <dgm:prSet/>
      <dgm:spPr/>
      <dgm:t>
        <a:bodyPr/>
        <a:lstStyle/>
        <a:p>
          <a:pPr rtl="1"/>
          <a:endParaRPr lang="ar-EG"/>
        </a:p>
      </dgm:t>
    </dgm:pt>
    <dgm:pt modelId="{3B4D1031-1C5A-411E-9567-1824C4059FB6}">
      <dgm:prSet phldrT="[Text]" custT="1"/>
      <dgm:spPr/>
      <dgm:t>
        <a:bodyPr/>
        <a:lstStyle/>
        <a:p>
          <a:pPr rtl="1"/>
          <a:r>
            <a:rPr lang="ar-EG" sz="2800" b="1" dirty="0" smtClean="0"/>
            <a:t>الدين</a:t>
          </a:r>
          <a:endParaRPr lang="ar-EG" sz="2800" b="1" dirty="0"/>
        </a:p>
      </dgm:t>
    </dgm:pt>
    <dgm:pt modelId="{494044F7-60BA-4E23-BB9F-F4F416A3731A}" type="parTrans" cxnId="{7BFFAEA3-AFAA-4F10-BFED-384CF22E2B34}">
      <dgm:prSet/>
      <dgm:spPr/>
      <dgm:t>
        <a:bodyPr/>
        <a:lstStyle/>
        <a:p>
          <a:pPr rtl="1"/>
          <a:endParaRPr lang="ar-EG"/>
        </a:p>
      </dgm:t>
    </dgm:pt>
    <dgm:pt modelId="{FF3B660E-72D8-4294-8100-4C777B990804}" type="sibTrans" cxnId="{7BFFAEA3-AFAA-4F10-BFED-384CF22E2B34}">
      <dgm:prSet/>
      <dgm:spPr/>
      <dgm:t>
        <a:bodyPr/>
        <a:lstStyle/>
        <a:p>
          <a:pPr rtl="1"/>
          <a:endParaRPr lang="ar-EG"/>
        </a:p>
      </dgm:t>
    </dgm:pt>
    <dgm:pt modelId="{21CF1AC2-7B69-48C9-99A7-878D2D651C71}">
      <dgm:prSet phldrT="[Text]" custT="1"/>
      <dgm:spPr/>
      <dgm:t>
        <a:bodyPr/>
        <a:lstStyle/>
        <a:p>
          <a:pPr rtl="1"/>
          <a:r>
            <a:rPr lang="ar-EG" sz="2800" b="1" dirty="0" smtClean="0"/>
            <a:t>العادات والتقاليد</a:t>
          </a:r>
          <a:endParaRPr lang="ar-EG" sz="2800" b="1" dirty="0"/>
        </a:p>
      </dgm:t>
    </dgm:pt>
    <dgm:pt modelId="{2F5117FC-A8F0-4927-BF48-C6CFBE35BCDC}" type="parTrans" cxnId="{6F5C7FE8-AF7C-466A-A6BA-1282F7D5CB59}">
      <dgm:prSet/>
      <dgm:spPr/>
      <dgm:t>
        <a:bodyPr/>
        <a:lstStyle/>
        <a:p>
          <a:pPr rtl="1"/>
          <a:endParaRPr lang="ar-EG"/>
        </a:p>
      </dgm:t>
    </dgm:pt>
    <dgm:pt modelId="{0F8A406A-424A-4F8A-8C10-4CAF028FC6BA}" type="sibTrans" cxnId="{6F5C7FE8-AF7C-466A-A6BA-1282F7D5CB59}">
      <dgm:prSet/>
      <dgm:spPr/>
      <dgm:t>
        <a:bodyPr/>
        <a:lstStyle/>
        <a:p>
          <a:pPr rtl="1"/>
          <a:endParaRPr lang="ar-EG"/>
        </a:p>
      </dgm:t>
    </dgm:pt>
    <dgm:pt modelId="{B93695BD-1280-4260-8523-A906827F5026}" type="pres">
      <dgm:prSet presAssocID="{28F07553-8A06-4712-B75F-B96658DA2043}" presName="compositeShape" presStyleCnt="0">
        <dgm:presLayoutVars>
          <dgm:chMax val="7"/>
          <dgm:dir/>
          <dgm:resizeHandles val="exact"/>
        </dgm:presLayoutVars>
      </dgm:prSet>
      <dgm:spPr/>
    </dgm:pt>
    <dgm:pt modelId="{FEBD7838-9571-4A37-AA05-F27768644AE7}" type="pres">
      <dgm:prSet presAssocID="{49BECA9F-E151-4E90-B717-AD5CFE52661D}" presName="circ1" presStyleLbl="vennNode1" presStyleIdx="0" presStyleCnt="3"/>
      <dgm:spPr/>
      <dgm:t>
        <a:bodyPr/>
        <a:lstStyle/>
        <a:p>
          <a:pPr rtl="1"/>
          <a:endParaRPr lang="ar-EG"/>
        </a:p>
      </dgm:t>
    </dgm:pt>
    <dgm:pt modelId="{A3EB9074-18B6-462B-9DDC-D84DC766495F}" type="pres">
      <dgm:prSet presAssocID="{49BECA9F-E151-4E90-B717-AD5CFE52661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60046942-A06D-4434-B985-31E4CBC8E656}" type="pres">
      <dgm:prSet presAssocID="{3B4D1031-1C5A-411E-9567-1824C4059FB6}" presName="circ2" presStyleLbl="vennNode1" presStyleIdx="1" presStyleCnt="3"/>
      <dgm:spPr/>
      <dgm:t>
        <a:bodyPr/>
        <a:lstStyle/>
        <a:p>
          <a:pPr rtl="1"/>
          <a:endParaRPr lang="ar-EG"/>
        </a:p>
      </dgm:t>
    </dgm:pt>
    <dgm:pt modelId="{A5BF434F-D2E4-4E5A-8211-B5264406C8AC}" type="pres">
      <dgm:prSet presAssocID="{3B4D1031-1C5A-411E-9567-1824C4059FB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E6CF14DE-2DD9-42BA-B03C-377E56667A71}" type="pres">
      <dgm:prSet presAssocID="{21CF1AC2-7B69-48C9-99A7-878D2D651C71}" presName="circ3" presStyleLbl="vennNode1" presStyleIdx="2" presStyleCnt="3" custLinFactNeighborX="-12028" custLinFactNeighborY="-5194"/>
      <dgm:spPr/>
      <dgm:t>
        <a:bodyPr/>
        <a:lstStyle/>
        <a:p>
          <a:pPr rtl="1"/>
          <a:endParaRPr lang="ar-EG"/>
        </a:p>
      </dgm:t>
    </dgm:pt>
    <dgm:pt modelId="{237C8F32-D489-4F74-AACD-9275C2B881B1}" type="pres">
      <dgm:prSet presAssocID="{21CF1AC2-7B69-48C9-99A7-878D2D651C7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24CBC833-00F7-492F-85C6-F927022EDADC}" type="presOf" srcId="{3B4D1031-1C5A-411E-9567-1824C4059FB6}" destId="{A5BF434F-D2E4-4E5A-8211-B5264406C8AC}" srcOrd="1" destOrd="0" presId="urn:microsoft.com/office/officeart/2005/8/layout/venn1"/>
    <dgm:cxn modelId="{5FEAF5B1-C4D5-4B57-A048-7CAE718D0E2F}" type="presOf" srcId="{3B4D1031-1C5A-411E-9567-1824C4059FB6}" destId="{60046942-A06D-4434-B985-31E4CBC8E656}" srcOrd="0" destOrd="0" presId="urn:microsoft.com/office/officeart/2005/8/layout/venn1"/>
    <dgm:cxn modelId="{7BFFAEA3-AFAA-4F10-BFED-384CF22E2B34}" srcId="{28F07553-8A06-4712-B75F-B96658DA2043}" destId="{3B4D1031-1C5A-411E-9567-1824C4059FB6}" srcOrd="1" destOrd="0" parTransId="{494044F7-60BA-4E23-BB9F-F4F416A3731A}" sibTransId="{FF3B660E-72D8-4294-8100-4C777B990804}"/>
    <dgm:cxn modelId="{55DC98EF-EF1D-4125-A094-83E245678BA4}" type="presOf" srcId="{28F07553-8A06-4712-B75F-B96658DA2043}" destId="{B93695BD-1280-4260-8523-A906827F5026}" srcOrd="0" destOrd="0" presId="urn:microsoft.com/office/officeart/2005/8/layout/venn1"/>
    <dgm:cxn modelId="{E3A6377B-9B1E-4810-A131-BBAF393894E1}" srcId="{28F07553-8A06-4712-B75F-B96658DA2043}" destId="{49BECA9F-E151-4E90-B717-AD5CFE52661D}" srcOrd="0" destOrd="0" parTransId="{7C35E166-A3B0-467D-A4CC-92C7C1EA25D7}" sibTransId="{55177B02-5525-463F-86FB-6FD127532669}"/>
    <dgm:cxn modelId="{DC2C3B1F-2134-4B10-90D9-165BC2BA37E2}" type="presOf" srcId="{49BECA9F-E151-4E90-B717-AD5CFE52661D}" destId="{FEBD7838-9571-4A37-AA05-F27768644AE7}" srcOrd="0" destOrd="0" presId="urn:microsoft.com/office/officeart/2005/8/layout/venn1"/>
    <dgm:cxn modelId="{429D2BD4-0F12-43FF-95B4-537BCA07BDEC}" type="presOf" srcId="{21CF1AC2-7B69-48C9-99A7-878D2D651C71}" destId="{E6CF14DE-2DD9-42BA-B03C-377E56667A71}" srcOrd="0" destOrd="0" presId="urn:microsoft.com/office/officeart/2005/8/layout/venn1"/>
    <dgm:cxn modelId="{853E8296-8849-4680-A827-C1ACA36B719D}" type="presOf" srcId="{49BECA9F-E151-4E90-B717-AD5CFE52661D}" destId="{A3EB9074-18B6-462B-9DDC-D84DC766495F}" srcOrd="1" destOrd="0" presId="urn:microsoft.com/office/officeart/2005/8/layout/venn1"/>
    <dgm:cxn modelId="{8CBA9E7D-31D4-4D36-9388-B428BAB682D8}" type="presOf" srcId="{21CF1AC2-7B69-48C9-99A7-878D2D651C71}" destId="{237C8F32-D489-4F74-AACD-9275C2B881B1}" srcOrd="1" destOrd="0" presId="urn:microsoft.com/office/officeart/2005/8/layout/venn1"/>
    <dgm:cxn modelId="{6F5C7FE8-AF7C-466A-A6BA-1282F7D5CB59}" srcId="{28F07553-8A06-4712-B75F-B96658DA2043}" destId="{21CF1AC2-7B69-48C9-99A7-878D2D651C71}" srcOrd="2" destOrd="0" parTransId="{2F5117FC-A8F0-4927-BF48-C6CFBE35BCDC}" sibTransId="{0F8A406A-424A-4F8A-8C10-4CAF028FC6BA}"/>
    <dgm:cxn modelId="{E5B25293-84F7-4EAA-8B5F-97172FBDD567}" type="presParOf" srcId="{B93695BD-1280-4260-8523-A906827F5026}" destId="{FEBD7838-9571-4A37-AA05-F27768644AE7}" srcOrd="0" destOrd="0" presId="urn:microsoft.com/office/officeart/2005/8/layout/venn1"/>
    <dgm:cxn modelId="{1AB3B631-F8F2-425E-B109-5A81F7FEE556}" type="presParOf" srcId="{B93695BD-1280-4260-8523-A906827F5026}" destId="{A3EB9074-18B6-462B-9DDC-D84DC766495F}" srcOrd="1" destOrd="0" presId="urn:microsoft.com/office/officeart/2005/8/layout/venn1"/>
    <dgm:cxn modelId="{90D93D1A-654F-425D-B5B9-C8763FC85EAE}" type="presParOf" srcId="{B93695BD-1280-4260-8523-A906827F5026}" destId="{60046942-A06D-4434-B985-31E4CBC8E656}" srcOrd="2" destOrd="0" presId="urn:microsoft.com/office/officeart/2005/8/layout/venn1"/>
    <dgm:cxn modelId="{6F0B8D85-2A0E-4FFC-B5F4-75041ED15DAE}" type="presParOf" srcId="{B93695BD-1280-4260-8523-A906827F5026}" destId="{A5BF434F-D2E4-4E5A-8211-B5264406C8AC}" srcOrd="3" destOrd="0" presId="urn:microsoft.com/office/officeart/2005/8/layout/venn1"/>
    <dgm:cxn modelId="{6988DA74-5BD1-4507-BE12-D6DFC6E91156}" type="presParOf" srcId="{B93695BD-1280-4260-8523-A906827F5026}" destId="{E6CF14DE-2DD9-42BA-B03C-377E56667A71}" srcOrd="4" destOrd="0" presId="urn:microsoft.com/office/officeart/2005/8/layout/venn1"/>
    <dgm:cxn modelId="{C1FEE12D-DEBD-429E-983A-1E6E652ED650}" type="presParOf" srcId="{B93695BD-1280-4260-8523-A906827F5026}" destId="{237C8F32-D489-4F74-AACD-9275C2B881B1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1DA3C5-D57A-4115-94DE-566F2B7ABD47}">
      <dsp:nvSpPr>
        <dsp:cNvPr id="0" name=""/>
        <dsp:cNvSpPr/>
      </dsp:nvSpPr>
      <dsp:spPr>
        <a:xfrm>
          <a:off x="0" y="71457"/>
          <a:ext cx="8229600" cy="52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/>
            <a:t>عندما يتم اتصال بين شخص وأخر حول موضوع ما ،فان جذور هذا الموضوع تبدأ فى النمو.</a:t>
          </a:r>
          <a:endParaRPr lang="ar-EG" sz="2000" kern="1200" dirty="0"/>
        </a:p>
      </dsp:txBody>
      <dsp:txXfrm>
        <a:off x="25587" y="97044"/>
        <a:ext cx="8178426" cy="472986"/>
      </dsp:txXfrm>
    </dsp:sp>
    <dsp:sp modelId="{9029D3DA-ACE8-4DD1-8D8A-F4370E34C8EC}">
      <dsp:nvSpPr>
        <dsp:cNvPr id="0" name=""/>
        <dsp:cNvSpPr/>
      </dsp:nvSpPr>
      <dsp:spPr>
        <a:xfrm>
          <a:off x="0" y="676257"/>
          <a:ext cx="8229600" cy="52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/>
            <a:t>تصبح المناقشة عامة ويظهر الموضوع على السطح ويأخذ شكلا ما.</a:t>
          </a:r>
          <a:endParaRPr lang="ar-EG" sz="2000" kern="1200" dirty="0"/>
        </a:p>
      </dsp:txBody>
      <dsp:txXfrm>
        <a:off x="25587" y="701844"/>
        <a:ext cx="8178426" cy="472986"/>
      </dsp:txXfrm>
    </dsp:sp>
    <dsp:sp modelId="{F95B3367-F5E5-4B07-81AE-F8ECC69DD8E0}">
      <dsp:nvSpPr>
        <dsp:cNvPr id="0" name=""/>
        <dsp:cNvSpPr/>
      </dsp:nvSpPr>
      <dsp:spPr>
        <a:xfrm>
          <a:off x="0" y="1281057"/>
          <a:ext cx="8229600" cy="52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/>
            <a:t>يتولى الموضوع بعد ذلك مجموعة من المفكرين.</a:t>
          </a:r>
          <a:endParaRPr lang="ar-EG" sz="2000" kern="1200" dirty="0"/>
        </a:p>
      </dsp:txBody>
      <dsp:txXfrm>
        <a:off x="25587" y="1306644"/>
        <a:ext cx="8178426" cy="472986"/>
      </dsp:txXfrm>
    </dsp:sp>
    <dsp:sp modelId="{2C954FFC-7FB5-4A72-91CC-B17EA1A7A3C1}">
      <dsp:nvSpPr>
        <dsp:cNvPr id="0" name=""/>
        <dsp:cNvSpPr/>
      </dsp:nvSpPr>
      <dsp:spPr>
        <a:xfrm>
          <a:off x="0" y="1885857"/>
          <a:ext cx="8229600" cy="52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/>
            <a:t>ثم يأتى دور قادة المجموعة حيث يتبنون الموضوع.</a:t>
          </a:r>
          <a:endParaRPr lang="ar-EG" sz="2000" kern="1200" dirty="0"/>
        </a:p>
      </dsp:txBody>
      <dsp:txXfrm>
        <a:off x="25587" y="1911444"/>
        <a:ext cx="8178426" cy="472986"/>
      </dsp:txXfrm>
    </dsp:sp>
    <dsp:sp modelId="{E9289774-0DF7-469B-BD69-E473A7721D1D}">
      <dsp:nvSpPr>
        <dsp:cNvPr id="0" name=""/>
        <dsp:cNvSpPr/>
      </dsp:nvSpPr>
      <dsp:spPr>
        <a:xfrm>
          <a:off x="0" y="2490657"/>
          <a:ext cx="8229600" cy="52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/>
            <a:t>ثم يأتى بعد ذلك دور وسائل الإعلام،والوكالات المتخصصة فى التغيير وفى دراسة الرأى ومتابعته.</a:t>
          </a:r>
          <a:endParaRPr lang="ar-EG" sz="2000" kern="1200" dirty="0"/>
        </a:p>
      </dsp:txBody>
      <dsp:txXfrm>
        <a:off x="25587" y="2516244"/>
        <a:ext cx="8178426" cy="472986"/>
      </dsp:txXfrm>
    </dsp:sp>
    <dsp:sp modelId="{20F6503B-C3F4-4A81-ADA5-4E23CBFFE464}">
      <dsp:nvSpPr>
        <dsp:cNvPr id="0" name=""/>
        <dsp:cNvSpPr/>
      </dsp:nvSpPr>
      <dsp:spPr>
        <a:xfrm>
          <a:off x="0" y="3095457"/>
          <a:ext cx="8229600" cy="52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800" b="1" kern="1200" dirty="0" smtClean="0"/>
            <a:t>يتم بعد هذا تبسيط الأفكار ووضعها فى صورة عامة بحيث يستطيع الرجل العادى أو رجل الشارع فهمها.</a:t>
          </a:r>
          <a:endParaRPr lang="ar-EG" sz="1800" kern="1200" dirty="0"/>
        </a:p>
      </dsp:txBody>
      <dsp:txXfrm>
        <a:off x="25587" y="3121044"/>
        <a:ext cx="8178426" cy="472986"/>
      </dsp:txXfrm>
    </dsp:sp>
    <dsp:sp modelId="{70A3A9C8-7EE6-4DD1-BF9B-6BD68DF0C760}">
      <dsp:nvSpPr>
        <dsp:cNvPr id="0" name=""/>
        <dsp:cNvSpPr/>
      </dsp:nvSpPr>
      <dsp:spPr>
        <a:xfrm>
          <a:off x="0" y="3700257"/>
          <a:ext cx="8229600" cy="52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800" b="1" kern="1200" dirty="0" smtClean="0"/>
            <a:t>بعد كل هذا يصبح الموضوع محل انتباه كثير من الناس.-</a:t>
          </a:r>
          <a:endParaRPr lang="ar-EG" sz="1800" kern="1200" dirty="0"/>
        </a:p>
      </dsp:txBody>
      <dsp:txXfrm>
        <a:off x="25587" y="3725844"/>
        <a:ext cx="8178426" cy="472986"/>
      </dsp:txXfrm>
    </dsp:sp>
    <dsp:sp modelId="{12A14A2C-7CB1-483D-B31B-EC7743AEC655}">
      <dsp:nvSpPr>
        <dsp:cNvPr id="0" name=""/>
        <dsp:cNvSpPr/>
      </dsp:nvSpPr>
      <dsp:spPr>
        <a:xfrm>
          <a:off x="0" y="4305057"/>
          <a:ext cx="8229600" cy="52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800" b="1" kern="1200" dirty="0" smtClean="0"/>
            <a:t>بعد هذا تزداد المناقشة وجها لوجه بين الأفراد فى عملية دائرية.</a:t>
          </a:r>
          <a:endParaRPr lang="ar-EG" sz="1800" kern="1200" dirty="0"/>
        </a:p>
      </dsp:txBody>
      <dsp:txXfrm>
        <a:off x="25587" y="4330644"/>
        <a:ext cx="8178426" cy="472986"/>
      </dsp:txXfrm>
    </dsp:sp>
    <dsp:sp modelId="{78CB0329-8F71-4C8A-85E9-7C67EAD515E3}">
      <dsp:nvSpPr>
        <dsp:cNvPr id="0" name=""/>
        <dsp:cNvSpPr/>
      </dsp:nvSpPr>
      <dsp:spPr>
        <a:xfrm>
          <a:off x="0" y="4909857"/>
          <a:ext cx="8229600" cy="52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800" b="1" kern="1200" dirty="0" smtClean="0"/>
            <a:t>فى النهاية  يدخل الموضوع العام فى نطاق القانون أو العادات الاجتماعية.</a:t>
          </a:r>
          <a:endParaRPr lang="ar-EG" sz="1800" kern="1200" dirty="0"/>
        </a:p>
      </dsp:txBody>
      <dsp:txXfrm>
        <a:off x="25587" y="4935444"/>
        <a:ext cx="8178426" cy="4729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45CA9D-289A-425F-971B-039E86E321D5}">
      <dsp:nvSpPr>
        <dsp:cNvPr id="0" name=""/>
        <dsp:cNvSpPr/>
      </dsp:nvSpPr>
      <dsp:spPr>
        <a:xfrm>
          <a:off x="0" y="3886230"/>
          <a:ext cx="8229600" cy="6375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300" b="1" kern="1200" dirty="0" smtClean="0"/>
            <a:t>مرحلة الرضا والاتفاق</a:t>
          </a:r>
          <a:endParaRPr lang="ar-EG" sz="2300" b="1" kern="1200" dirty="0"/>
        </a:p>
      </dsp:txBody>
      <dsp:txXfrm>
        <a:off x="0" y="3886230"/>
        <a:ext cx="8229600" cy="637568"/>
      </dsp:txXfrm>
    </dsp:sp>
    <dsp:sp modelId="{A66B1D65-2B8B-4901-94BA-B85A25445D9A}">
      <dsp:nvSpPr>
        <dsp:cNvPr id="0" name=""/>
        <dsp:cNvSpPr/>
      </dsp:nvSpPr>
      <dsp:spPr>
        <a:xfrm rot="10800000">
          <a:off x="0" y="2915214"/>
          <a:ext cx="8229600" cy="98058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300" b="1" kern="1200" dirty="0" smtClean="0"/>
            <a:t>مرحلة البلورة والتركيز</a:t>
          </a:r>
          <a:endParaRPr lang="ar-EG" sz="2300" b="1" kern="1200" dirty="0"/>
        </a:p>
      </dsp:txBody>
      <dsp:txXfrm rot="10800000">
        <a:off x="0" y="2915214"/>
        <a:ext cx="8229600" cy="637151"/>
      </dsp:txXfrm>
    </dsp:sp>
    <dsp:sp modelId="{670E592E-A26F-49F6-8133-790D753CCC61}">
      <dsp:nvSpPr>
        <dsp:cNvPr id="0" name=""/>
        <dsp:cNvSpPr/>
      </dsp:nvSpPr>
      <dsp:spPr>
        <a:xfrm rot="10800000">
          <a:off x="0" y="1944197"/>
          <a:ext cx="8229600" cy="98058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300" b="1" kern="1200" dirty="0" smtClean="0"/>
            <a:t>مرحلة الصراع</a:t>
          </a:r>
          <a:endParaRPr lang="ar-EG" sz="2300" b="1" kern="1200" dirty="0"/>
        </a:p>
      </dsp:txBody>
      <dsp:txXfrm rot="10800000">
        <a:off x="0" y="1944197"/>
        <a:ext cx="8229600" cy="637151"/>
      </dsp:txXfrm>
    </dsp:sp>
    <dsp:sp modelId="{8E74F54B-0150-4134-88AC-84A9BD93EFB9}">
      <dsp:nvSpPr>
        <dsp:cNvPr id="0" name=""/>
        <dsp:cNvSpPr/>
      </dsp:nvSpPr>
      <dsp:spPr>
        <a:xfrm rot="10800000">
          <a:off x="0" y="973180"/>
          <a:ext cx="8229600" cy="98058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300" b="1" kern="1200" dirty="0" smtClean="0"/>
            <a:t>مرحلة المناقشة الاستطلاعية</a:t>
          </a:r>
          <a:endParaRPr lang="ar-EG" sz="2300" b="1" kern="1200" dirty="0"/>
        </a:p>
      </dsp:txBody>
      <dsp:txXfrm rot="10800000">
        <a:off x="0" y="973180"/>
        <a:ext cx="8229600" cy="637151"/>
      </dsp:txXfrm>
    </dsp:sp>
    <dsp:sp modelId="{2A119E1F-BD63-4678-B950-6C4F82093E15}">
      <dsp:nvSpPr>
        <dsp:cNvPr id="0" name=""/>
        <dsp:cNvSpPr/>
      </dsp:nvSpPr>
      <dsp:spPr>
        <a:xfrm rot="10800000">
          <a:off x="0" y="2163"/>
          <a:ext cx="8229600" cy="98058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300" b="1" kern="1200" dirty="0" smtClean="0"/>
            <a:t>مرحلة إدراك المشكلة</a:t>
          </a:r>
          <a:endParaRPr lang="ar-EG" sz="2300" b="1" kern="1200" dirty="0"/>
        </a:p>
      </dsp:txBody>
      <dsp:txXfrm rot="10800000">
        <a:off x="0" y="2163"/>
        <a:ext cx="8229600" cy="6371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3AB186-CE3D-4CBF-B991-B63D57C875CE}">
      <dsp:nvSpPr>
        <dsp:cNvPr id="0" name=""/>
        <dsp:cNvSpPr/>
      </dsp:nvSpPr>
      <dsp:spPr>
        <a:xfrm>
          <a:off x="859582" y="0"/>
          <a:ext cx="5661248" cy="566124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B7CB678-BDBF-4895-AD97-0DAEC4FF62DC}">
      <dsp:nvSpPr>
        <dsp:cNvPr id="0" name=""/>
        <dsp:cNvSpPr/>
      </dsp:nvSpPr>
      <dsp:spPr>
        <a:xfrm>
          <a:off x="3690206" y="566366"/>
          <a:ext cx="3679811" cy="44726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900" b="1" kern="1200" smtClean="0"/>
            <a:t>الجمهور</a:t>
          </a:r>
          <a:endParaRPr lang="ar-EG" sz="1900" kern="1200"/>
        </a:p>
      </dsp:txBody>
      <dsp:txXfrm>
        <a:off x="3712039" y="588199"/>
        <a:ext cx="3636145" cy="403594"/>
      </dsp:txXfrm>
    </dsp:sp>
    <dsp:sp modelId="{F589108C-A3CA-4EDC-B87C-99F216AC7218}">
      <dsp:nvSpPr>
        <dsp:cNvPr id="0" name=""/>
        <dsp:cNvSpPr/>
      </dsp:nvSpPr>
      <dsp:spPr>
        <a:xfrm>
          <a:off x="3690206" y="1069534"/>
          <a:ext cx="3679811" cy="44726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900" b="1" kern="1200" smtClean="0"/>
            <a:t>العوامل الحضارية والثقافية</a:t>
          </a:r>
          <a:endParaRPr lang="ar-EG" sz="1900" kern="1200"/>
        </a:p>
      </dsp:txBody>
      <dsp:txXfrm>
        <a:off x="3712039" y="1091367"/>
        <a:ext cx="3636145" cy="403594"/>
      </dsp:txXfrm>
    </dsp:sp>
    <dsp:sp modelId="{1E355845-35E5-433E-ADD8-3B2899705D87}">
      <dsp:nvSpPr>
        <dsp:cNvPr id="0" name=""/>
        <dsp:cNvSpPr/>
      </dsp:nvSpPr>
      <dsp:spPr>
        <a:xfrm>
          <a:off x="3690206" y="1572703"/>
          <a:ext cx="3679811" cy="44726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900" b="1" kern="1200" smtClean="0"/>
            <a:t>الشائعات</a:t>
          </a:r>
          <a:endParaRPr lang="ar-EG" sz="1900" kern="1200"/>
        </a:p>
      </dsp:txBody>
      <dsp:txXfrm>
        <a:off x="3712039" y="1594536"/>
        <a:ext cx="3636145" cy="403594"/>
      </dsp:txXfrm>
    </dsp:sp>
    <dsp:sp modelId="{82FE5593-BAC7-4166-AFE5-CCB9DC4020B4}">
      <dsp:nvSpPr>
        <dsp:cNvPr id="0" name=""/>
        <dsp:cNvSpPr/>
      </dsp:nvSpPr>
      <dsp:spPr>
        <a:xfrm>
          <a:off x="3690206" y="2075871"/>
          <a:ext cx="3679811" cy="44726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900" b="1" kern="1200" smtClean="0"/>
            <a:t>المصالح المباشرة</a:t>
          </a:r>
          <a:endParaRPr lang="ar-EG" sz="1900" kern="1200"/>
        </a:p>
      </dsp:txBody>
      <dsp:txXfrm>
        <a:off x="3712039" y="2097704"/>
        <a:ext cx="3636145" cy="403594"/>
      </dsp:txXfrm>
    </dsp:sp>
    <dsp:sp modelId="{9CC75024-652F-4516-8A89-38E95E394A7D}">
      <dsp:nvSpPr>
        <dsp:cNvPr id="0" name=""/>
        <dsp:cNvSpPr/>
      </dsp:nvSpPr>
      <dsp:spPr>
        <a:xfrm>
          <a:off x="3690206" y="2579039"/>
          <a:ext cx="3679811" cy="44726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900" b="1" kern="1200" smtClean="0"/>
            <a:t>وسائل الاتصال</a:t>
          </a:r>
          <a:endParaRPr lang="ar-EG" sz="1900" kern="1200"/>
        </a:p>
      </dsp:txBody>
      <dsp:txXfrm>
        <a:off x="3712039" y="2600872"/>
        <a:ext cx="3636145" cy="403594"/>
      </dsp:txXfrm>
    </dsp:sp>
    <dsp:sp modelId="{ACD699B7-B70C-46EC-B7BE-457A070CF212}">
      <dsp:nvSpPr>
        <dsp:cNvPr id="0" name=""/>
        <dsp:cNvSpPr/>
      </dsp:nvSpPr>
      <dsp:spPr>
        <a:xfrm>
          <a:off x="3690206" y="3082208"/>
          <a:ext cx="3679811" cy="44726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900" b="1" kern="1200" smtClean="0"/>
            <a:t>التنشئة السياسية</a:t>
          </a:r>
          <a:endParaRPr lang="ar-EG" sz="1900" kern="1200"/>
        </a:p>
      </dsp:txBody>
      <dsp:txXfrm>
        <a:off x="3712039" y="3104041"/>
        <a:ext cx="3636145" cy="403594"/>
      </dsp:txXfrm>
    </dsp:sp>
    <dsp:sp modelId="{647FF50C-86E2-4439-8CBB-2E75FD231F10}">
      <dsp:nvSpPr>
        <dsp:cNvPr id="0" name=""/>
        <dsp:cNvSpPr/>
      </dsp:nvSpPr>
      <dsp:spPr>
        <a:xfrm>
          <a:off x="3690206" y="3585376"/>
          <a:ext cx="3679811" cy="44726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900" b="1" kern="1200" smtClean="0"/>
            <a:t>الأمية وعدم الوعى السياسى.</a:t>
          </a:r>
          <a:endParaRPr lang="ar-EG" sz="1900" kern="1200"/>
        </a:p>
      </dsp:txBody>
      <dsp:txXfrm>
        <a:off x="3712039" y="3607209"/>
        <a:ext cx="3636145" cy="403594"/>
      </dsp:txXfrm>
    </dsp:sp>
    <dsp:sp modelId="{6F2C0DD3-3590-473A-98F1-5E87966DD01F}">
      <dsp:nvSpPr>
        <dsp:cNvPr id="0" name=""/>
        <dsp:cNvSpPr/>
      </dsp:nvSpPr>
      <dsp:spPr>
        <a:xfrm>
          <a:off x="3690206" y="4088544"/>
          <a:ext cx="3679811" cy="44726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900" b="1" kern="1200" smtClean="0"/>
            <a:t>الحالة الاقتصادية</a:t>
          </a:r>
          <a:endParaRPr lang="ar-EG" sz="1900" kern="1200"/>
        </a:p>
      </dsp:txBody>
      <dsp:txXfrm>
        <a:off x="3712039" y="4110377"/>
        <a:ext cx="3636145" cy="403594"/>
      </dsp:txXfrm>
    </dsp:sp>
    <dsp:sp modelId="{12BCFAEA-C8E9-4F5E-BB85-826F8AE562E4}">
      <dsp:nvSpPr>
        <dsp:cNvPr id="0" name=""/>
        <dsp:cNvSpPr/>
      </dsp:nvSpPr>
      <dsp:spPr>
        <a:xfrm>
          <a:off x="3690206" y="4591713"/>
          <a:ext cx="3679811" cy="44726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900" b="1" kern="1200" smtClean="0"/>
            <a:t>قادة الرأي</a:t>
          </a:r>
          <a:endParaRPr lang="ar-EG" sz="1900" kern="1200"/>
        </a:p>
      </dsp:txBody>
      <dsp:txXfrm>
        <a:off x="3712039" y="4613546"/>
        <a:ext cx="3636145" cy="4035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BD7838-9571-4A37-AA05-F27768644AE7}">
      <dsp:nvSpPr>
        <dsp:cNvPr id="0" name=""/>
        <dsp:cNvSpPr/>
      </dsp:nvSpPr>
      <dsp:spPr>
        <a:xfrm>
          <a:off x="2757011" y="56574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/>
            <a:t>الأوضاع الدولية القائمة</a:t>
          </a:r>
          <a:endParaRPr lang="ar-EG" sz="2800" b="1" kern="1200" dirty="0"/>
        </a:p>
      </dsp:txBody>
      <dsp:txXfrm>
        <a:off x="3119088" y="531800"/>
        <a:ext cx="1991423" cy="1222010"/>
      </dsp:txXfrm>
    </dsp:sp>
    <dsp:sp modelId="{60046942-A06D-4434-B985-31E4CBC8E656}">
      <dsp:nvSpPr>
        <dsp:cNvPr id="0" name=""/>
        <dsp:cNvSpPr/>
      </dsp:nvSpPr>
      <dsp:spPr>
        <a:xfrm>
          <a:off x="3736882" y="1753810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/>
            <a:t>الدين</a:t>
          </a:r>
          <a:endParaRPr lang="ar-EG" sz="2800" b="1" kern="1200" dirty="0"/>
        </a:p>
      </dsp:txBody>
      <dsp:txXfrm>
        <a:off x="4567396" y="2455334"/>
        <a:ext cx="1629346" cy="1493567"/>
      </dsp:txXfrm>
    </dsp:sp>
    <dsp:sp modelId="{E6CF14DE-2DD9-42BA-B03C-377E56667A71}">
      <dsp:nvSpPr>
        <dsp:cNvPr id="0" name=""/>
        <dsp:cNvSpPr/>
      </dsp:nvSpPr>
      <dsp:spPr>
        <a:xfrm>
          <a:off x="1450510" y="1612763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/>
            <a:t>العادات والتقاليد</a:t>
          </a:r>
          <a:endParaRPr lang="ar-EG" sz="2800" b="1" kern="1200" dirty="0"/>
        </a:p>
      </dsp:txBody>
      <dsp:txXfrm>
        <a:off x="1706227" y="2314287"/>
        <a:ext cx="1629346" cy="14935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A3CE2C4-513B-4B64-BA1A-FC222B1B6D1F}" type="datetimeFigureOut">
              <a:rPr lang="ar-EG" smtClean="0"/>
              <a:t>26/03/1442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EEBD5DB-F186-4819-A1DF-F9EF3539630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4315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14AC-E4A0-4DE1-8A94-35B403F40B51}" type="datetimeFigureOut">
              <a:rPr lang="ar-EG" smtClean="0"/>
              <a:t>26/03/1442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49D1-16E3-4068-A96E-E09B3789782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32901979"/>
      </p:ext>
    </p:extLst>
  </p:cSld>
  <p:clrMapOvr>
    <a:masterClrMapping/>
  </p:clrMapOvr>
  <p:transition spd="slow" advTm="0"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14AC-E4A0-4DE1-8A94-35B403F40B51}" type="datetimeFigureOut">
              <a:rPr lang="ar-EG" smtClean="0"/>
              <a:t>26/03/1442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49D1-16E3-4068-A96E-E09B3789782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41020493"/>
      </p:ext>
    </p:extLst>
  </p:cSld>
  <p:clrMapOvr>
    <a:masterClrMapping/>
  </p:clrMapOvr>
  <p:transition spd="slow" advTm="0"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14AC-E4A0-4DE1-8A94-35B403F40B51}" type="datetimeFigureOut">
              <a:rPr lang="ar-EG" smtClean="0"/>
              <a:t>26/03/1442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49D1-16E3-4068-A96E-E09B3789782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37348371"/>
      </p:ext>
    </p:extLst>
  </p:cSld>
  <p:clrMapOvr>
    <a:masterClrMapping/>
  </p:clrMapOvr>
  <p:transition spd="slow" advTm="0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14AC-E4A0-4DE1-8A94-35B403F40B51}" type="datetimeFigureOut">
              <a:rPr lang="ar-EG" smtClean="0"/>
              <a:t>26/03/1442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49D1-16E3-4068-A96E-E09B3789782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48138093"/>
      </p:ext>
    </p:extLst>
  </p:cSld>
  <p:clrMapOvr>
    <a:masterClrMapping/>
  </p:clrMapOvr>
  <p:transition spd="slow" advTm="0"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14AC-E4A0-4DE1-8A94-35B403F40B51}" type="datetimeFigureOut">
              <a:rPr lang="ar-EG" smtClean="0"/>
              <a:t>26/03/1442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49D1-16E3-4068-A96E-E09B3789782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95668513"/>
      </p:ext>
    </p:extLst>
  </p:cSld>
  <p:clrMapOvr>
    <a:masterClrMapping/>
  </p:clrMapOvr>
  <p:transition spd="slow" advTm="0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14AC-E4A0-4DE1-8A94-35B403F40B51}" type="datetimeFigureOut">
              <a:rPr lang="ar-EG" smtClean="0"/>
              <a:t>26/03/1442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49D1-16E3-4068-A96E-E09B3789782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23859181"/>
      </p:ext>
    </p:extLst>
  </p:cSld>
  <p:clrMapOvr>
    <a:masterClrMapping/>
  </p:clrMapOvr>
  <p:transition spd="slow" advTm="0"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14AC-E4A0-4DE1-8A94-35B403F40B51}" type="datetimeFigureOut">
              <a:rPr lang="ar-EG" smtClean="0"/>
              <a:t>26/03/1442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49D1-16E3-4068-A96E-E09B3789782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13800163"/>
      </p:ext>
    </p:extLst>
  </p:cSld>
  <p:clrMapOvr>
    <a:masterClrMapping/>
  </p:clrMapOvr>
  <p:transition spd="slow" advTm="0"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14AC-E4A0-4DE1-8A94-35B403F40B51}" type="datetimeFigureOut">
              <a:rPr lang="ar-EG" smtClean="0"/>
              <a:t>26/03/1442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49D1-16E3-4068-A96E-E09B3789782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10629531"/>
      </p:ext>
    </p:extLst>
  </p:cSld>
  <p:clrMapOvr>
    <a:masterClrMapping/>
  </p:clrMapOvr>
  <p:transition spd="slow" advTm="0"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14AC-E4A0-4DE1-8A94-35B403F40B51}" type="datetimeFigureOut">
              <a:rPr lang="ar-EG" smtClean="0"/>
              <a:t>26/03/1442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49D1-16E3-4068-A96E-E09B3789782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34992063"/>
      </p:ext>
    </p:extLst>
  </p:cSld>
  <p:clrMapOvr>
    <a:masterClrMapping/>
  </p:clrMapOvr>
  <p:transition spd="slow" advTm="0"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14AC-E4A0-4DE1-8A94-35B403F40B51}" type="datetimeFigureOut">
              <a:rPr lang="ar-EG" smtClean="0"/>
              <a:t>26/03/1442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49D1-16E3-4068-A96E-E09B3789782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34641172"/>
      </p:ext>
    </p:extLst>
  </p:cSld>
  <p:clrMapOvr>
    <a:masterClrMapping/>
  </p:clrMapOvr>
  <p:transition spd="slow" advTm="0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14AC-E4A0-4DE1-8A94-35B403F40B51}" type="datetimeFigureOut">
              <a:rPr lang="ar-EG" smtClean="0"/>
              <a:t>26/03/1442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49D1-16E3-4068-A96E-E09B3789782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1799237"/>
      </p:ext>
    </p:extLst>
  </p:cSld>
  <p:clrMapOvr>
    <a:masterClrMapping/>
  </p:clrMapOvr>
  <p:transition spd="slow" advTm="0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714AC-E4A0-4DE1-8A94-35B403F40B51}" type="datetimeFigureOut">
              <a:rPr lang="ar-EG" smtClean="0"/>
              <a:t>26/03/1442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49D1-16E3-4068-A96E-E09B3789782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40648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0">
    <p:cover dir="r"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1"/>
            <a:ext cx="9361040" cy="6453336"/>
          </a:xfrm>
        </p:spPr>
      </p:pic>
      <p:sp>
        <p:nvSpPr>
          <p:cNvPr id="3" name="Rectangle 2"/>
          <p:cNvSpPr/>
          <p:nvPr/>
        </p:nvSpPr>
        <p:spPr>
          <a:xfrm>
            <a:off x="1835696" y="3244334"/>
            <a:ext cx="482838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EG" dirty="0" smtClean="0"/>
          </a:p>
          <a:p>
            <a:endParaRPr lang="ar-EG" dirty="0"/>
          </a:p>
          <a:p>
            <a:endParaRPr lang="ar-EG" dirty="0" smtClean="0"/>
          </a:p>
          <a:p>
            <a:endParaRPr lang="ar-EG" dirty="0"/>
          </a:p>
          <a:p>
            <a:endParaRPr lang="ar-EG" dirty="0" smtClean="0"/>
          </a:p>
          <a:p>
            <a:endParaRPr lang="ar-EG" dirty="0"/>
          </a:p>
        </p:txBody>
      </p:sp>
      <p:sp>
        <p:nvSpPr>
          <p:cNvPr id="5" name="Rectangle 4"/>
          <p:cNvSpPr/>
          <p:nvPr/>
        </p:nvSpPr>
        <p:spPr>
          <a:xfrm>
            <a:off x="1403648" y="3105835"/>
            <a:ext cx="619268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3200" dirty="0" smtClean="0">
                <a:solidFill>
                  <a:srgbClr val="00B0F0"/>
                </a:solidFill>
              </a:rPr>
              <a:t>الرأى العام والإعلام</a:t>
            </a:r>
            <a:r>
              <a:rPr lang="ar-EG" sz="3200" dirty="0">
                <a:solidFill>
                  <a:srgbClr val="00B0F0"/>
                </a:solidFill>
              </a:rPr>
              <a:t/>
            </a:r>
            <a:br>
              <a:rPr lang="ar-EG" sz="3200" dirty="0">
                <a:solidFill>
                  <a:srgbClr val="00B0F0"/>
                </a:solidFill>
              </a:rPr>
            </a:br>
            <a:r>
              <a:rPr lang="ar-EG" sz="3200" dirty="0">
                <a:solidFill>
                  <a:srgbClr val="00B0F0"/>
                </a:solidFill>
              </a:rPr>
              <a:t>المحاضرة </a:t>
            </a:r>
            <a:r>
              <a:rPr lang="ar-EG" sz="3200" dirty="0" smtClean="0">
                <a:solidFill>
                  <a:srgbClr val="00B0F0"/>
                </a:solidFill>
              </a:rPr>
              <a:t>رقم(</a:t>
            </a:r>
            <a:r>
              <a:rPr lang="ar-EG" sz="3200" dirty="0" smtClean="0"/>
              <a:t>5</a:t>
            </a:r>
            <a:r>
              <a:rPr lang="ar-EG" sz="3200" dirty="0" smtClean="0">
                <a:solidFill>
                  <a:srgbClr val="00B0F0"/>
                </a:solidFill>
              </a:rPr>
              <a:t>)</a:t>
            </a:r>
          </a:p>
          <a:p>
            <a:pPr algn="ctr"/>
            <a:r>
              <a:rPr lang="ar-EG" sz="3200" dirty="0">
                <a:solidFill>
                  <a:srgbClr val="00B0F0"/>
                </a:solidFill>
              </a:rPr>
              <a:t>د. راجية إبراهيم </a:t>
            </a:r>
          </a:p>
          <a:p>
            <a:pPr algn="ctr"/>
            <a:r>
              <a:rPr lang="ar-EG" sz="3200" dirty="0">
                <a:solidFill>
                  <a:srgbClr val="00B0F0"/>
                </a:solidFill>
              </a:rPr>
              <a:t>الفرقة </a:t>
            </a:r>
            <a:r>
              <a:rPr lang="ar-EG" sz="3200" dirty="0" smtClean="0">
                <a:solidFill>
                  <a:srgbClr val="00B0F0"/>
                </a:solidFill>
              </a:rPr>
              <a:t>الثالثة</a:t>
            </a:r>
            <a:endParaRPr lang="ar-EG" sz="3200" dirty="0">
              <a:solidFill>
                <a:srgbClr val="00B0F0"/>
              </a:solidFill>
            </a:endParaRPr>
          </a:p>
          <a:p>
            <a:pPr algn="ctr"/>
            <a:r>
              <a:rPr lang="ar-EG" sz="3200" dirty="0">
                <a:solidFill>
                  <a:srgbClr val="00B0F0"/>
                </a:solidFill>
              </a:rPr>
              <a:t>شعبة إذاعة /إعلام</a:t>
            </a:r>
          </a:p>
          <a:p>
            <a:endParaRPr lang="ar-EG" dirty="0" smtClean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356839195"/>
      </p:ext>
    </p:extLst>
  </p:cSld>
  <p:clrMapOvr>
    <a:masterClrMapping/>
  </p:clrMapOvr>
  <p:transition spd="slow" advTm="0">
    <p:cover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080119"/>
          </a:xfrm>
        </p:spPr>
        <p:txBody>
          <a:bodyPr/>
          <a:lstStyle/>
          <a:p>
            <a:r>
              <a:rPr lang="ar-EG" b="1" dirty="0"/>
              <a:t>	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55576" y="1268760"/>
            <a:ext cx="7776864" cy="5400600"/>
          </a:xfrm>
        </p:spPr>
        <p:txBody>
          <a:bodyPr>
            <a:normAutofit/>
          </a:bodyPr>
          <a:lstStyle/>
          <a:p>
            <a:endParaRPr lang="ar-EG" sz="4400" b="1" dirty="0">
              <a:solidFill>
                <a:prstClr val="black"/>
              </a:solidFill>
              <a:ea typeface="+mj-ea"/>
              <a:cs typeface="Times New Roman"/>
            </a:endParaRPr>
          </a:p>
          <a:p>
            <a:r>
              <a:rPr lang="ar-EG" sz="6000" b="1" dirty="0">
                <a:solidFill>
                  <a:schemeClr val="tx2"/>
                </a:solidFill>
                <a:ea typeface="Calibri"/>
                <a:cs typeface="Tahoma"/>
              </a:rPr>
              <a:t>تكوين الرأى العام  والعوامل المؤثرة فى تشكيله</a:t>
            </a:r>
            <a:endParaRPr lang="ar-EG" sz="6000" b="1" dirty="0">
              <a:ea typeface="Calibri"/>
              <a:cs typeface="Tahoma"/>
            </a:endParaRPr>
          </a:p>
        </p:txBody>
      </p:sp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916945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246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/>
              <a:t>مراحل تكوين الرأى العام والتأثير فيه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     </a:t>
            </a:r>
            <a:r>
              <a:rPr lang="ar-EG" sz="3600" b="1" i="1" u="sng" dirty="0" smtClean="0"/>
              <a:t>يذهب </a:t>
            </a:r>
            <a:r>
              <a:rPr lang="ar-EG" sz="3600" b="1" i="1" u="sng" dirty="0"/>
              <a:t>بعض الباحثون إلى أن عملية تكوين الرأى العام حول موضوع ما أو قضية ما تمر بمجموعة من الخطوات ،فقد </a:t>
            </a:r>
            <a:r>
              <a:rPr lang="ar-EG" sz="3600" b="1" i="1" u="sng" dirty="0" smtClean="0"/>
              <a:t>عرض </a:t>
            </a:r>
            <a:r>
              <a:rPr lang="ar-EG" sz="3600" b="1" i="1" u="sng" dirty="0"/>
              <a:t>دافيسون لعملية تكوين الرأى العام أخذا فى اعتباره </a:t>
            </a:r>
            <a:r>
              <a:rPr lang="ar-EG" sz="3600" b="1" i="1" u="sng" dirty="0">
                <a:solidFill>
                  <a:srgbClr val="FF0000"/>
                </a:solidFill>
              </a:rPr>
              <a:t>المدخل الاجتماعى </a:t>
            </a:r>
            <a:r>
              <a:rPr lang="ar-EG" sz="3600" b="1" i="1" u="sng" dirty="0"/>
              <a:t>، </a:t>
            </a:r>
            <a:r>
              <a:rPr lang="ar-EG" sz="3600" b="1" i="1" u="sng" dirty="0" smtClean="0"/>
              <a:t>مركزا </a:t>
            </a:r>
            <a:r>
              <a:rPr lang="ar-EG" sz="3600" b="1" i="1" u="sng" dirty="0"/>
              <a:t>على دور الزعماء وقادة الرأى فى تكوين الرأى العام وذلك وفقا للخطوات والمراحل </a:t>
            </a:r>
            <a:r>
              <a:rPr lang="ar-EG" sz="3600" b="1" i="1" u="sng" dirty="0" smtClean="0"/>
              <a:t>التالية:</a:t>
            </a:r>
            <a:endParaRPr lang="ar-EG" sz="3600" b="1" i="1" u="sng" dirty="0"/>
          </a:p>
        </p:txBody>
      </p:sp>
    </p:spTree>
    <p:extLst>
      <p:ext uri="{BB962C8B-B14F-4D97-AF65-F5344CB8AC3E}">
        <p14:creationId xmlns:p14="http://schemas.microsoft.com/office/powerpoint/2010/main" val="3146374278"/>
      </p:ext>
    </p:extLst>
  </p:cSld>
  <p:clrMapOvr>
    <a:masterClrMapping/>
  </p:clrMapOvr>
  <p:transition spd="slow" advTm="0">
    <p:cover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11881"/>
              </p:ext>
            </p:extLst>
          </p:nvPr>
        </p:nvGraphicFramePr>
        <p:xfrm>
          <a:off x="457200" y="620688"/>
          <a:ext cx="8229600" cy="5505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2716210"/>
      </p:ext>
    </p:extLst>
  </p:cSld>
  <p:clrMapOvr>
    <a:masterClrMapping/>
  </p:clrMapOvr>
  <p:transition spd="slow" advTm="0">
    <p:cover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7"/>
            <a:ext cx="8229600" cy="30243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ar-EG" sz="4800" b="1" dirty="0" smtClean="0">
              <a:ea typeface="Calibri"/>
              <a:cs typeface="Simplified Arabic"/>
            </a:endParaRPr>
          </a:p>
          <a:p>
            <a:pPr marL="0" indent="0" algn="ctr">
              <a:buNone/>
            </a:pPr>
            <a:r>
              <a:rPr lang="ar-EG" sz="5400" b="1" dirty="0" smtClean="0">
                <a:ea typeface="Calibri"/>
                <a:cs typeface="Simplified Arabic"/>
              </a:rPr>
              <a:t>المدخل السياسى</a:t>
            </a:r>
          </a:p>
          <a:p>
            <a:pPr marL="0" indent="0" algn="ctr">
              <a:buNone/>
            </a:pPr>
            <a:r>
              <a:rPr lang="ar-EG" sz="5400" b="1" dirty="0" smtClean="0">
                <a:ea typeface="Calibri"/>
                <a:cs typeface="Simplified Arabic"/>
              </a:rPr>
              <a:t> </a:t>
            </a:r>
            <a:r>
              <a:rPr lang="ar-EG" sz="5400" b="1" dirty="0">
                <a:ea typeface="Calibri"/>
                <a:cs typeface="Simplified Arabic"/>
              </a:rPr>
              <a:t>لتكوين الرأى العام</a:t>
            </a:r>
            <a:r>
              <a:rPr lang="ar-EG" sz="5400" dirty="0">
                <a:ea typeface="Calibri"/>
                <a:cs typeface="Simplified Arabic"/>
              </a:rPr>
              <a:t> </a:t>
            </a:r>
            <a:endParaRPr lang="ar-EG" sz="5400" dirty="0"/>
          </a:p>
        </p:txBody>
      </p:sp>
    </p:spTree>
    <p:extLst>
      <p:ext uri="{BB962C8B-B14F-4D97-AF65-F5344CB8AC3E}">
        <p14:creationId xmlns:p14="http://schemas.microsoft.com/office/powerpoint/2010/main" val="64202265"/>
      </p:ext>
    </p:extLst>
  </p:cSld>
  <p:clrMapOvr>
    <a:masterClrMapping/>
  </p:clrMapOvr>
  <p:transition spd="slow" advTm="0">
    <p:cover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257072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3372838"/>
      </p:ext>
    </p:extLst>
  </p:cSld>
  <p:clrMapOvr>
    <a:masterClrMapping/>
  </p:clrMapOvr>
  <p:transition spd="slow" advTm="0">
    <p:cover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/>
              <a:t>	</a:t>
            </a:r>
            <a:r>
              <a:rPr lang="ar-EG" b="1" dirty="0"/>
              <a:t>العوامل الرئيسية  المؤثرة فى تكوين الرأى العام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2868622"/>
              </p:ext>
            </p:extLst>
          </p:nvPr>
        </p:nvGraphicFramePr>
        <p:xfrm>
          <a:off x="457200" y="1196752"/>
          <a:ext cx="8229600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1838391"/>
      </p:ext>
    </p:extLst>
  </p:cSld>
  <p:clrMapOvr>
    <a:masterClrMapping/>
  </p:clrMapOvr>
  <p:transition spd="slow" advTm="0">
    <p:cover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b="1" dirty="0" smtClean="0"/>
              <a:t>تابع العوامل المؤثرة </a:t>
            </a:r>
            <a:r>
              <a:rPr lang="ar-EG" b="1" dirty="0"/>
              <a:t>فى تكوين الرأى العام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928208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2575577"/>
      </p:ext>
    </p:extLst>
  </p:cSld>
  <p:clrMapOvr>
    <a:masterClrMapping/>
  </p:clrMapOvr>
  <p:transition spd="slow" advTm="0">
    <p:cover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EG" sz="6600" b="1" dirty="0" smtClean="0"/>
              <a:t>شكرا </a:t>
            </a:r>
          </a:p>
          <a:p>
            <a:pPr marL="0" indent="0" algn="ctr">
              <a:buNone/>
            </a:pPr>
            <a:r>
              <a:rPr lang="ar-EG" sz="6600" b="1" dirty="0" smtClean="0"/>
              <a:t>لحسن المتابعة</a:t>
            </a:r>
          </a:p>
          <a:p>
            <a:pPr marL="0" indent="0" algn="ctr">
              <a:buNone/>
            </a:pPr>
            <a:r>
              <a:rPr lang="ar-EG" sz="6600" b="1" dirty="0" smtClean="0">
                <a:solidFill>
                  <a:schemeClr val="tx2">
                    <a:lumMod val="75000"/>
                  </a:schemeClr>
                </a:solidFill>
              </a:rPr>
              <a:t>لمزيد من التواصل</a:t>
            </a:r>
          </a:p>
          <a:p>
            <a:pPr marL="0" indent="0" algn="ctr">
              <a:buNone/>
            </a:pPr>
            <a:r>
              <a:rPr lang="en-US" sz="5400" b="1" dirty="0" smtClean="0"/>
              <a:t>Ragia.ebrahim@gmai</a:t>
            </a:r>
            <a:r>
              <a:rPr lang="en-US" sz="4800" b="1" dirty="0" smtClean="0"/>
              <a:t>l.co</a:t>
            </a:r>
            <a:r>
              <a:rPr lang="en-US" sz="5400" b="1" dirty="0" smtClean="0"/>
              <a:t>m</a:t>
            </a:r>
            <a:endParaRPr lang="ar-EG" sz="5400" b="1" dirty="0"/>
          </a:p>
        </p:txBody>
      </p:sp>
    </p:spTree>
    <p:extLst>
      <p:ext uri="{BB962C8B-B14F-4D97-AF65-F5344CB8AC3E}">
        <p14:creationId xmlns:p14="http://schemas.microsoft.com/office/powerpoint/2010/main" val="3098786192"/>
      </p:ext>
    </p:extLst>
  </p:cSld>
  <p:clrMapOvr>
    <a:masterClrMapping/>
  </p:clrMapOvr>
  <p:transition spd="slow" advTm="0">
    <p:cover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10291</TotalTime>
  <Words>240</Words>
  <Application>Microsoft Office PowerPoint</Application>
  <PresentationFormat>On-screen Show (4:3)</PresentationFormat>
  <Paragraphs>48</Paragraphs>
  <Slides>9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 </vt:lpstr>
      <vt:lpstr>مراحل تكوين الرأى العام والتأثير فيه</vt:lpstr>
      <vt:lpstr>PowerPoint Presentation</vt:lpstr>
      <vt:lpstr>PowerPoint Presentation</vt:lpstr>
      <vt:lpstr>PowerPoint Presentation</vt:lpstr>
      <vt:lpstr> العوامل الرئيسية  المؤثرة فى تكوين الرأى العام</vt:lpstr>
      <vt:lpstr>تابع العوامل المؤثرة فى تكوين الرأى العام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الفضائيات العربية</dc:title>
  <dc:creator>Horus</dc:creator>
  <cp:lastModifiedBy>m</cp:lastModifiedBy>
  <cp:revision>86</cp:revision>
  <dcterms:created xsi:type="dcterms:W3CDTF">2020-03-15T20:51:49Z</dcterms:created>
  <dcterms:modified xsi:type="dcterms:W3CDTF">2020-11-11T21:55:18Z</dcterms:modified>
</cp:coreProperties>
</file>